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0"/>
  </p:notesMasterIdLst>
  <p:sldIdLst>
    <p:sldId id="256" r:id="rId2"/>
    <p:sldId id="263" r:id="rId3"/>
    <p:sldId id="259" r:id="rId4"/>
    <p:sldId id="267" r:id="rId5"/>
    <p:sldId id="266" r:id="rId6"/>
    <p:sldId id="261" r:id="rId7"/>
    <p:sldId id="265" r:id="rId8"/>
    <p:sldId id="268" r:id="rId9"/>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39" autoAdjust="0"/>
  </p:normalViewPr>
  <p:slideViewPr>
    <p:cSldViewPr>
      <p:cViewPr varScale="1">
        <p:scale>
          <a:sx n="136" d="100"/>
          <a:sy n="136" d="100"/>
        </p:scale>
        <p:origin x="18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08.08.2018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will 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possible and give you a quick overview of what each of them contributed to the game.</a:t>
            </a:r>
          </a:p>
          <a:p>
            <a:r>
              <a:rPr lang="en-US" baseline="0" dirty="0" smtClean="0"/>
              <a:t>Afterwards we will see the goals we had for today and check if we were able to fulfill them and then we will directly dive into the game.</a:t>
            </a:r>
          </a:p>
          <a:p>
            <a:r>
              <a:rPr lang="en-US" baseline="0" dirty="0" smtClean="0"/>
              <a:t>At the end we will then have a Q&amp;A Session.</a:t>
            </a:r>
          </a:p>
          <a:p>
            <a:endParaRPr lang="en-US" baseline="0" dirty="0" smtClean="0"/>
          </a:p>
          <a:p>
            <a:r>
              <a:rPr lang="en-US" baseline="0" dirty="0" smtClean="0"/>
              <a:t>So, let’s start with the short review.</a:t>
            </a:r>
          </a:p>
          <a:p>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br>
              <a:rPr lang="en-US" baseline="0" dirty="0" smtClean="0"/>
            </a:br>
            <a:r>
              <a:rPr lang="en-US" baseline="0" dirty="0" smtClean="0"/>
              <a:t>It is set in the 1950s and we wanted to achieve a low-poly look with simplified textures.</a:t>
            </a:r>
          </a:p>
          <a:p>
            <a:endParaRPr lang="en-US" baseline="0" dirty="0" smtClean="0"/>
          </a:p>
          <a:p>
            <a:r>
              <a:rPr lang="en-US" baseline="0" dirty="0" smtClean="0"/>
              <a:t>Let me introduce our team to you:</a:t>
            </a:r>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Our Producer, Sonja </a:t>
            </a:r>
            <a:r>
              <a:rPr lang="en-US" dirty="0" err="1" smtClean="0"/>
              <a:t>Koeck</a:t>
            </a:r>
            <a:r>
              <a:rPr lang="en-US" dirty="0" smtClean="0"/>
              <a:t>, managed</a:t>
            </a:r>
            <a:r>
              <a:rPr lang="en-US" baseline="0" dirty="0" smtClean="0"/>
              <a:t> the planning throughout the project and helped with the communication within the team. She also created our VFX-Effects for the game.</a:t>
            </a:r>
          </a:p>
          <a:p>
            <a:endParaRPr lang="en-US" baseline="0" dirty="0" smtClean="0"/>
          </a:p>
          <a:p>
            <a:r>
              <a:rPr lang="en-US" baseline="0" dirty="0" smtClean="0"/>
              <a:t>Our one and only programmer, </a:t>
            </a:r>
            <a:r>
              <a:rPr lang="en-US" baseline="0" dirty="0" err="1" smtClean="0"/>
              <a:t>Artjom</a:t>
            </a:r>
            <a:r>
              <a:rPr lang="en-US" baseline="0" dirty="0" smtClean="0"/>
              <a:t> </a:t>
            </a:r>
            <a:r>
              <a:rPr lang="en-US" baseline="0" dirty="0" err="1" smtClean="0"/>
              <a:t>Schmitke</a:t>
            </a:r>
            <a:r>
              <a:rPr lang="en-US" baseline="0" dirty="0" smtClean="0"/>
              <a:t>, coded nearly everything you see in the game and was especially focused on our guards AI.</a:t>
            </a:r>
          </a:p>
          <a:p>
            <a:endParaRPr lang="en-US" baseline="0" dirty="0" smtClean="0"/>
          </a:p>
          <a:p>
            <a:r>
              <a:rPr lang="en-US" baseline="0" dirty="0" smtClean="0"/>
              <a:t>Apart from designing the gameplay and being vision keeper of the game our Game Designer, Tobias Schuster, also helped out with some code, handling the lighting </a:t>
            </a:r>
            <a:r>
              <a:rPr lang="en-US" baseline="0" dirty="0" err="1" smtClean="0"/>
              <a:t>ingame</a:t>
            </a:r>
            <a:r>
              <a:rPr lang="en-US" baseline="0" dirty="0" smtClean="0"/>
              <a:t>, creating the </a:t>
            </a:r>
            <a:r>
              <a:rPr lang="en-US" baseline="0" dirty="0" err="1" smtClean="0"/>
              <a:t>minimap</a:t>
            </a:r>
            <a:r>
              <a:rPr lang="en-US" baseline="0" dirty="0" smtClean="0"/>
              <a:t> and being the producer representative.</a:t>
            </a:r>
          </a:p>
          <a:p>
            <a:endParaRPr lang="en-US" baseline="0" dirty="0" smtClean="0"/>
          </a:p>
          <a:p>
            <a:r>
              <a:rPr lang="en-US" baseline="0" dirty="0" smtClean="0"/>
              <a:t>We also had external help from the creative sound designer Elias Knop from the Abby Roads Studios. He provided most of the </a:t>
            </a:r>
            <a:r>
              <a:rPr lang="en-US" baseline="0" dirty="0" err="1" smtClean="0"/>
              <a:t>Soundeffects</a:t>
            </a:r>
            <a:r>
              <a:rPr lang="en-US" baseline="0" dirty="0" smtClean="0"/>
              <a:t> and the Background Sound you can hear within the game.</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we come to 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p>
          <a:p>
            <a:endParaRPr lang="en-US" baseline="0" dirty="0" smtClean="0"/>
          </a:p>
          <a:p>
            <a:r>
              <a:rPr lang="en-US" baseline="0" dirty="0" err="1" smtClean="0"/>
              <a:t>Marlou</a:t>
            </a:r>
            <a:r>
              <a:rPr lang="en-US" baseline="0" dirty="0" smtClean="0"/>
              <a:t> </a:t>
            </a:r>
            <a:r>
              <a:rPr lang="en-US" baseline="0" dirty="0" err="1" smtClean="0"/>
              <a:t>Nolting</a:t>
            </a:r>
            <a:r>
              <a:rPr lang="en-US" baseline="0" dirty="0" smtClean="0"/>
              <a:t> is our lead artist. </a:t>
            </a:r>
            <a:r>
              <a:rPr lang="en-US" baseline="0" dirty="0" smtClean="0"/>
              <a:t>She created our main character from concept to 3D model  but is mainly focusing on 2D. Additionally to creating </a:t>
            </a:r>
            <a:r>
              <a:rPr lang="en-US" baseline="0" dirty="0" smtClean="0"/>
              <a:t>nearly all </a:t>
            </a:r>
            <a:r>
              <a:rPr lang="en-US" baseline="0" dirty="0" smtClean="0"/>
              <a:t>textures, she also arranged every item we have within the game to create the atmosphere we have now    …. and still found the time to design our cover.</a:t>
            </a:r>
            <a:endParaRPr lang="en-US" baseline="0" dirty="0" smtClean="0"/>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17417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without further talking, let’s play Doll 13!</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7</a:t>
            </a:fld>
            <a:endParaRPr lang="de-DE"/>
          </a:p>
        </p:txBody>
      </p:sp>
    </p:spTree>
    <p:extLst>
      <p:ext uri="{BB962C8B-B14F-4D97-AF65-F5344CB8AC3E}">
        <p14:creationId xmlns:p14="http://schemas.microsoft.com/office/powerpoint/2010/main" val="78901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Thank</a:t>
            </a:r>
            <a:r>
              <a:rPr lang="en-US" baseline="0" dirty="0" smtClean="0"/>
              <a:t> you for listening and watching. If you have any more questions Team Rex will now gladly to answer them . </a:t>
            </a:r>
            <a:r>
              <a:rPr lang="en-US" baseline="0" dirty="0" smtClean="0">
                <a:sym typeface="Wingdings" panose="05000000000000000000" pitchFamily="2" charset="2"/>
              </a:rPr>
              <a:t></a:t>
            </a:r>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8</a:t>
            </a:fld>
            <a:endParaRPr lang="de-DE"/>
          </a:p>
        </p:txBody>
      </p:sp>
    </p:spTree>
    <p:extLst>
      <p:ext uri="{BB962C8B-B14F-4D97-AF65-F5344CB8AC3E}">
        <p14:creationId xmlns:p14="http://schemas.microsoft.com/office/powerpoint/2010/main" val="110178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08.08.2018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08.08.2018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08.08.2018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8.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8.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gif"/><Relationship Id="rId25"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jpe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ement/>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80000">
            <a:off x="553582" y="2364821"/>
            <a:ext cx="529756" cy="650015"/>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376" y="95817"/>
            <a:ext cx="8826157" cy="4948014"/>
          </a:xfrm>
          <a:prstGeom prst="rect">
            <a:avLst/>
          </a:prstGeom>
          <a:ln>
            <a:noFill/>
          </a:ln>
          <a:effectLst>
            <a:softEdge rad="317500"/>
          </a:effectLst>
        </p:spPr>
      </p:pic>
      <p:pic>
        <p:nvPicPr>
          <p:cNvPr id="3" name="Grafik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 flipH="1">
            <a:off x="481085" y="533657"/>
            <a:ext cx="3456384" cy="4241012"/>
          </a:xfrm>
          <a:prstGeom prst="rect">
            <a:avLst/>
          </a:prstGeom>
        </p:spPr>
      </p:pic>
      <p:pic>
        <p:nvPicPr>
          <p:cNvPr id="15" name="Grafik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0000">
            <a:off x="3945673" y="1079410"/>
            <a:ext cx="4205557" cy="3361254"/>
          </a:xfrm>
          <a:prstGeom prst="rect">
            <a:avLst/>
          </a:prstGeom>
        </p:spPr>
      </p:pic>
      <p:pic>
        <p:nvPicPr>
          <p:cNvPr id="18" name="Grafik 17"/>
          <p:cNvPicPr>
            <a:picLocks noChangeAspect="1"/>
          </p:cNvPicPr>
          <p:nvPr/>
        </p:nvPicPr>
        <p:blipFill>
          <a:blip r:embed="rId13" cstate="print">
            <a:duotone>
              <a:prstClr val="black"/>
              <a:schemeClr val="accent3">
                <a:tint val="45000"/>
                <a:satMod val="400000"/>
              </a:schemeClr>
            </a:duotone>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583080" y="-95832"/>
            <a:ext cx="11096441" cy="8209621"/>
          </a:xfrm>
          <a:prstGeom prst="rect">
            <a:avLst/>
          </a:prstGeom>
        </p:spPr>
      </p:pic>
      <p:sp>
        <p:nvSpPr>
          <p:cNvPr id="4" name="Textfeld 3"/>
          <p:cNvSpPr txBox="1"/>
          <p:nvPr/>
        </p:nvSpPr>
        <p:spPr>
          <a:xfrm>
            <a:off x="3816412" y="2398675"/>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6636" y="2510284"/>
            <a:ext cx="2067694" cy="2067694"/>
          </a:xfrm>
          <a:prstGeom prst="rect">
            <a:avLst/>
          </a:prstGeom>
          <a:effectLst>
            <a:outerShdw blurRad="50800" dist="38100" dir="8100000" algn="tr" rotWithShape="0">
              <a:prstClr val="black">
                <a:alpha val="40000"/>
              </a:prstClr>
            </a:outerShdw>
          </a:effectLst>
        </p:spPr>
      </p:pic>
      <p:sp>
        <p:nvSpPr>
          <p:cNvPr id="7" name="Ellipse 6"/>
          <p:cNvSpPr/>
          <p:nvPr/>
        </p:nvSpPr>
        <p:spPr>
          <a:xfrm>
            <a:off x="2564527" y="446116"/>
            <a:ext cx="4007007" cy="2088743"/>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16066" y="705547"/>
            <a:ext cx="3456582" cy="1395927"/>
          </a:xfrm>
          <a:prstGeom prst="rect">
            <a:avLst/>
          </a:prstGeom>
        </p:spPr>
      </p:pic>
      <p:pic>
        <p:nvPicPr>
          <p:cNvPr id="22" name="Grafik 21"/>
          <p:cNvPicPr>
            <a:picLocks noChangeAspect="1"/>
          </p:cNvPicPr>
          <p:nvPr/>
        </p:nvPicPr>
        <p:blipFill>
          <a:blip r:embed="rId18" cstate="print">
            <a:biLevel thresh="25000"/>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220000" flipH="1">
            <a:off x="-929203" y="476583"/>
            <a:ext cx="2740861" cy="2027806"/>
          </a:xfrm>
          <a:prstGeom prst="rect">
            <a:avLst/>
          </a:prstGeom>
        </p:spPr>
      </p:pic>
      <p:pic>
        <p:nvPicPr>
          <p:cNvPr id="23" name="Grafik 22"/>
          <p:cNvPicPr>
            <a:picLocks noChangeAspect="1"/>
          </p:cNvPicPr>
          <p:nvPr/>
        </p:nvPicPr>
        <p:blipFill>
          <a:blip r:embed="rId18" cstate="print">
            <a:duotone>
              <a:prstClr val="black"/>
              <a:srgbClr val="00B050">
                <a:tint val="45000"/>
                <a:satMod val="400000"/>
              </a:srgbClr>
            </a:duoton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6874504" y="2987948"/>
            <a:ext cx="2344454" cy="1734527"/>
          </a:xfrm>
          <a:prstGeom prst="rect">
            <a:avLst/>
          </a:prstGeom>
        </p:spPr>
      </p:pic>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out)">
                                      <p:cBhvr>
                                        <p:cTn id="10" dur="2000"/>
                                        <p:tgtEl>
                                          <p:spTgt spid="7"/>
                                        </p:tgtEl>
                                      </p:cBhvr>
                                    </p:animEffect>
                                  </p:childTnLst>
                                </p:cTn>
                              </p:par>
                            </p:childTnLst>
                          </p:cTn>
                        </p:par>
                        <p:par>
                          <p:cTn id="11" fill="hold">
                            <p:stCondLst>
                              <p:cond delay="2000"/>
                            </p:stCondLst>
                            <p:childTnLst>
                              <p:par>
                                <p:cTn id="12" presetID="6" presetClass="entr" presetSubtype="3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out)">
                                      <p:cBhvr>
                                        <p:cTn id="14" dur="2000"/>
                                        <p:tgtEl>
                                          <p:spTgt spid="4"/>
                                        </p:tgtEl>
                                      </p:cBhvr>
                                    </p:animEffect>
                                  </p:childTnLst>
                                </p:cTn>
                              </p:par>
                            </p:childTnLst>
                          </p:cTn>
                        </p:par>
                        <p:par>
                          <p:cTn id="15" fill="hold">
                            <p:stCondLst>
                              <p:cond delay="4000"/>
                            </p:stCondLst>
                            <p:childTnLst>
                              <p:par>
                                <p:cTn id="16" presetID="6" presetClass="entr" presetSubtype="3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out)">
                                      <p:cBhvr>
                                        <p:cTn id="18" dur="2000"/>
                                        <p:tgtEl>
                                          <p:spTgt spid="20"/>
                                        </p:tgtEl>
                                      </p:cBhvr>
                                    </p:animEffect>
                                  </p:childTnLst>
                                </p:cTn>
                              </p:par>
                            </p:childTnLst>
                          </p:cTn>
                        </p:par>
                        <p:par>
                          <p:cTn id="19" fill="hold">
                            <p:stCondLst>
                              <p:cond delay="6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6500"/>
                            </p:stCondLst>
                            <p:childTnLst>
                              <p:par>
                                <p:cTn id="24" presetID="14" presetClass="entr" presetSubtype="5"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randombar(vertical)">
                                      <p:cBhvr>
                                        <p:cTn id="26" dur="500"/>
                                        <p:tgtEl>
                                          <p:spTgt spid="3"/>
                                        </p:tgtEl>
                                      </p:cBhvr>
                                    </p:animEffect>
                                  </p:childTnLst>
                                </p:cTn>
                              </p:par>
                              <p:par>
                                <p:cTn id="27" presetID="53" presetClass="entr" presetSubtype="16" fill="hold"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000" fill="hold"/>
                                        <p:tgtEl>
                                          <p:spTgt spid="15"/>
                                        </p:tgtEl>
                                        <p:attrNameLst>
                                          <p:attrName>ppt_w</p:attrName>
                                        </p:attrNameLst>
                                      </p:cBhvr>
                                      <p:tavLst>
                                        <p:tav tm="0">
                                          <p:val>
                                            <p:fltVal val="0"/>
                                          </p:val>
                                        </p:tav>
                                        <p:tav tm="100000">
                                          <p:val>
                                            <p:strVal val="#ppt_w"/>
                                          </p:val>
                                        </p:tav>
                                      </p:tavLst>
                                    </p:anim>
                                    <p:anim calcmode="lin" valueType="num">
                                      <p:cBhvr>
                                        <p:cTn id="30" dur="2000" fill="hold"/>
                                        <p:tgtEl>
                                          <p:spTgt spid="15"/>
                                        </p:tgtEl>
                                        <p:attrNameLst>
                                          <p:attrName>ppt_h</p:attrName>
                                        </p:attrNameLst>
                                      </p:cBhvr>
                                      <p:tavLst>
                                        <p:tav tm="0">
                                          <p:val>
                                            <p:fltVal val="0"/>
                                          </p:val>
                                        </p:tav>
                                        <p:tav tm="100000">
                                          <p:val>
                                            <p:strVal val="#ppt_h"/>
                                          </p:val>
                                        </p:tav>
                                      </p:tavLst>
                                    </p:anim>
                                    <p:animEffect transition="in" filter="fade">
                                      <p:cBhvr>
                                        <p:cTn id="31" dur="2000"/>
                                        <p:tgtEl>
                                          <p:spTgt spid="15"/>
                                        </p:tgtEl>
                                      </p:cBhvr>
                                    </p:animEffect>
                                  </p:childTnLst>
                                </p:cTn>
                              </p:par>
                              <p:par>
                                <p:cTn id="32" presetID="53" presetClass="entr" presetSubtype="16"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9000"/>
                            </p:stCondLst>
                            <p:childTnLst>
                              <p:par>
                                <p:cTn id="38" presetID="16" presetClass="entr" presetSubtype="42"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outHorizontal)">
                                      <p:cBhvr>
                                        <p:cTn id="40" dur="500"/>
                                        <p:tgtEl>
                                          <p:spTgt spid="17"/>
                                        </p:tgtEl>
                                      </p:cBhvr>
                                    </p:animEffect>
                                  </p:childTnLst>
                                </p:cTn>
                              </p:par>
                            </p:childTnLst>
                          </p:cTn>
                        </p:par>
                        <p:par>
                          <p:cTn id="41" fill="hold">
                            <p:stCondLst>
                              <p:cond delay="9500"/>
                            </p:stCondLst>
                            <p:childTnLst>
                              <p:par>
                                <p:cTn id="42" presetID="47" presetClass="entr" presetSubtype="0" fill="hold" nodeType="afterEffect">
                                  <p:stCondLst>
                                    <p:cond delay="1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11750"/>
                            </p:stCondLst>
                            <p:childTnLst>
                              <p:par>
                                <p:cTn id="51" presetID="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par>
                          <p:cTn id="55" fill="hold">
                            <p:stCondLst>
                              <p:cond delay="12250"/>
                            </p:stCondLst>
                            <p:childTnLst>
                              <p:par>
                                <p:cTn id="56" presetID="14" presetClass="entr" presetSubtype="10" fill="hold" nodeType="afterEffect">
                                  <p:stCondLst>
                                    <p:cond delay="100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childTnLst>
                          </p:cTn>
                        </p:par>
                        <p:par>
                          <p:cTn id="59" fill="hold">
                            <p:stCondLst>
                              <p:cond delay="13750"/>
                            </p:stCondLst>
                            <p:childTnLst>
                              <p:par>
                                <p:cTn id="60" presetID="16" presetClass="entr" presetSubtype="21" fill="hold" nodeType="afterEffect">
                                  <p:stCondLst>
                                    <p:cond delay="750"/>
                                  </p:stCondLst>
                                  <p:childTnLst>
                                    <p:set>
                                      <p:cBhvr>
                                        <p:cTn id="61" dur="1" fill="hold">
                                          <p:stCondLst>
                                            <p:cond delay="0"/>
                                          </p:stCondLst>
                                        </p:cTn>
                                        <p:tgtEl>
                                          <p:spTgt spid="14"/>
                                        </p:tgtEl>
                                        <p:attrNameLst>
                                          <p:attrName>style.visibility</p:attrName>
                                        </p:attrNameLst>
                                      </p:cBhvr>
                                      <p:to>
                                        <p:strVal val="visible"/>
                                      </p:to>
                                    </p:set>
                                    <p:animEffect transition="in" filter="barn(inVertical)">
                                      <p:cBhvr>
                                        <p:cTn id="62" dur="500"/>
                                        <p:tgtEl>
                                          <p:spTgt spid="14"/>
                                        </p:tgtEl>
                                      </p:cBhvr>
                                    </p:animEffect>
                                  </p:childTnLst>
                                </p:cTn>
                              </p:par>
                            </p:childTnLst>
                          </p:cTn>
                        </p:par>
                        <p:par>
                          <p:cTn id="63" fill="hold">
                            <p:stCondLst>
                              <p:cond delay="15000"/>
                            </p:stCondLst>
                            <p:childTnLst>
                              <p:par>
                                <p:cTn id="64" presetID="47" presetClass="exit" presetSubtype="0" fill="hold" nodeType="afterEffect">
                                  <p:stCondLst>
                                    <p:cond delay="0"/>
                                  </p:stCondLst>
                                  <p:childTnLst>
                                    <p:animEffect transition="out" filter="fade">
                                      <p:cBhvr>
                                        <p:cTn id="65" dur="1000"/>
                                        <p:tgtEl>
                                          <p:spTgt spid="18"/>
                                        </p:tgtEl>
                                      </p:cBhvr>
                                    </p:animEffect>
                                    <p:anim calcmode="lin" valueType="num">
                                      <p:cBhvr>
                                        <p:cTn id="66" dur="1000"/>
                                        <p:tgtEl>
                                          <p:spTgt spid="18"/>
                                        </p:tgtEl>
                                        <p:attrNameLst>
                                          <p:attrName>ppt_x</p:attrName>
                                        </p:attrNameLst>
                                      </p:cBhvr>
                                      <p:tavLst>
                                        <p:tav tm="0">
                                          <p:val>
                                            <p:strVal val="ppt_x"/>
                                          </p:val>
                                        </p:tav>
                                        <p:tav tm="100000">
                                          <p:val>
                                            <p:strVal val="ppt_x"/>
                                          </p:val>
                                        </p:tav>
                                      </p:tavLst>
                                    </p:anim>
                                    <p:anim calcmode="lin" valueType="num">
                                      <p:cBhvr>
                                        <p:cTn id="67" dur="1000"/>
                                        <p:tgtEl>
                                          <p:spTgt spid="18"/>
                                        </p:tgtEl>
                                        <p:attrNameLst>
                                          <p:attrName>ppt_y</p:attrName>
                                        </p:attrNameLst>
                                      </p:cBhvr>
                                      <p:tavLst>
                                        <p:tav tm="0">
                                          <p:val>
                                            <p:strVal val="ppt_y"/>
                                          </p:val>
                                        </p:tav>
                                        <p:tav tm="100000">
                                          <p:val>
                                            <p:strVal val="ppt_y-.1"/>
                                          </p:val>
                                        </p:tav>
                                      </p:tavLst>
                                    </p:anim>
                                    <p:set>
                                      <p:cBhvr>
                                        <p:cTn id="68" dur="1" fill="hold">
                                          <p:stCondLst>
                                            <p:cond delay="999"/>
                                          </p:stCondLst>
                                        </p:cTn>
                                        <p:tgtEl>
                                          <p:spTgt spid="18"/>
                                        </p:tgtEl>
                                        <p:attrNameLst>
                                          <p:attrName>style.visibility</p:attrName>
                                        </p:attrNameLst>
                                      </p:cBhvr>
                                      <p:to>
                                        <p:strVal val="hidden"/>
                                      </p:to>
                                    </p:set>
                                  </p:childTnLst>
                                </p:cTn>
                              </p:par>
                            </p:childTnLst>
                          </p:cTn>
                        </p:par>
                        <p:par>
                          <p:cTn id="69" fill="hold">
                            <p:stCondLst>
                              <p:cond delay="16000"/>
                            </p:stCondLst>
                            <p:childTnLst>
                              <p:par>
                                <p:cTn id="70" presetID="8" presetClass="entr" presetSubtype="32"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amond(out)">
                                      <p:cBhvr>
                                        <p:cTn id="72" dur="2000"/>
                                        <p:tgtEl>
                                          <p:spTgt spid="16"/>
                                        </p:tgtEl>
                                      </p:cBhvr>
                                    </p:animEffect>
                                  </p:childTnLst>
                                </p:cTn>
                              </p:par>
                              <p:par>
                                <p:cTn id="73" presetID="42"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6" presetClass="exit" presetSubtype="32" fill="hold" nodeType="clickEffect">
                                  <p:stCondLst>
                                    <p:cond delay="0"/>
                                  </p:stCondLst>
                                  <p:childTnLst>
                                    <p:animEffect transition="out" filter="circle(out)">
                                      <p:cBhvr>
                                        <p:cTn id="81" dur="2000"/>
                                        <p:tgtEl>
                                          <p:spTgt spid="23"/>
                                        </p:tgtEl>
                                      </p:cBhvr>
                                    </p:animEffect>
                                    <p:set>
                                      <p:cBhvr>
                                        <p:cTn id="82"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Rex</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2626">
            <a:off x="5629277" y="1612803"/>
            <a:ext cx="3262732" cy="3262732"/>
          </a:xfrm>
          <a:prstGeom prst="rect">
            <a:avLst/>
          </a:prstGeom>
        </p:spPr>
      </p:pic>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750"/>
                            </p:stCondLst>
                            <p:childTnLst>
                              <p:par>
                                <p:cTn id="16" presetID="2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275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375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4750"/>
                            </p:stCondLst>
                            <p:childTnLst>
                              <p:par>
                                <p:cTn id="28" presetID="22" presetClass="entr" presetSubtype="8" fill="hold" nodeType="afterEffect">
                                  <p:stCondLst>
                                    <p:cond delay="50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713356">
            <a:off x="7447293" y="3611145"/>
            <a:ext cx="1125871" cy="1125871"/>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921" y="123478"/>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Supernatural 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pic>
        <p:nvPicPr>
          <p:cNvPr id="9" name="Grafik 8"/>
          <p:cNvPicPr>
            <a:picLocks noChangeAspect="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594875" y="1057907"/>
            <a:ext cx="2740861" cy="2027806"/>
          </a:xfrm>
          <a:prstGeom prst="rect">
            <a:avLst/>
          </a:prstGeom>
        </p:spPr>
      </p:pic>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000"/>
                            </p:stCondLst>
                            <p:childTnLst>
                              <p:par>
                                <p:cTn id="16" presetID="22" presetClass="entr" presetSubtype="8" fill="hold" nodeType="afterEffect">
                                  <p:stCondLst>
                                    <p:cond delay="1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650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7500"/>
                            </p:stCondLst>
                            <p:childTnLst>
                              <p:par>
                                <p:cTn id="36" presetID="1" presetClass="entr" presetSubtype="0" fill="hold" nodeType="afterEffect">
                                  <p:stCondLst>
                                    <p:cond delay="75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246" y="-201978"/>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05777" y="2193265"/>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08241" y="1871919"/>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215261" y="2665773"/>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219776" y="3000268"/>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18310"/>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6142">
            <a:off x="315130" y="3341143"/>
            <a:ext cx="1152128" cy="115212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048" y="1184584"/>
            <a:ext cx="4968971" cy="2062592"/>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9261" y="3311814"/>
            <a:ext cx="1280050" cy="1285428"/>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70" y="2239461"/>
            <a:ext cx="1744986" cy="2342765"/>
          </a:xfrm>
          <a:prstGeom prst="rect">
            <a:avLst/>
          </a:prstGeom>
        </p:spPr>
      </p:pic>
      <p:sp>
        <p:nvSpPr>
          <p:cNvPr id="14" name="Textfeld 13"/>
          <p:cNvSpPr txBox="1"/>
          <p:nvPr/>
        </p:nvSpPr>
        <p:spPr>
          <a:xfrm>
            <a:off x="1569555" y="3400378"/>
            <a:ext cx="2376264" cy="400110"/>
          </a:xfrm>
          <a:prstGeom prst="rect">
            <a:avLst/>
          </a:prstGeom>
          <a:noFill/>
        </p:spPr>
        <p:txBody>
          <a:bodyPr wrap="square" rtlCol="0">
            <a:spAutoFit/>
          </a:bodyPr>
          <a:lstStyle/>
          <a:p>
            <a:r>
              <a:rPr lang="en-US" sz="2000" i="1" u="sng" dirty="0" smtClean="0">
                <a:solidFill>
                  <a:schemeClr val="accent6">
                    <a:lumMod val="40000"/>
                    <a:lumOff val="60000"/>
                  </a:schemeClr>
                </a:solidFill>
                <a:latin typeface="MV Boli" panose="02000500030200090000" pitchFamily="2" charset="0"/>
                <a:cs typeface="MV Boli" panose="02000500030200090000" pitchFamily="2" charset="0"/>
              </a:rPr>
              <a:t>Sound Designer:</a:t>
            </a:r>
            <a:endParaRPr lang="de-DE" sz="2000" i="1" u="sng" dirty="0">
              <a:solidFill>
                <a:schemeClr val="accent6">
                  <a:lumMod val="40000"/>
                  <a:lumOff val="60000"/>
                </a:schemeClr>
              </a:solidFill>
              <a:latin typeface="MV Boli" panose="02000500030200090000" pitchFamily="2" charset="0"/>
              <a:cs typeface="MV Boli" panose="02000500030200090000" pitchFamily="2" charset="0"/>
            </a:endParaRPr>
          </a:p>
        </p:txBody>
      </p:sp>
      <p:sp>
        <p:nvSpPr>
          <p:cNvPr id="15" name="Textfeld 14"/>
          <p:cNvSpPr txBox="1"/>
          <p:nvPr/>
        </p:nvSpPr>
        <p:spPr>
          <a:xfrm>
            <a:off x="1569555" y="3806107"/>
            <a:ext cx="2066586" cy="400110"/>
          </a:xfrm>
          <a:prstGeom prst="rect">
            <a:avLst/>
          </a:prstGeom>
          <a:noFill/>
        </p:spPr>
        <p:txBody>
          <a:bodyPr wrap="square" rtlCol="0">
            <a:spAutoFit/>
          </a:bodyPr>
          <a:lstStyle/>
          <a:p>
            <a:r>
              <a:rPr lang="en-US" sz="2000" dirty="0" smtClean="0">
                <a:solidFill>
                  <a:schemeClr val="accent6">
                    <a:lumMod val="40000"/>
                    <a:lumOff val="60000"/>
                  </a:schemeClr>
                </a:solidFill>
                <a:latin typeface="MV Boli" panose="02000500030200090000" pitchFamily="2" charset="0"/>
                <a:cs typeface="MV Boli" panose="02000500030200090000" pitchFamily="2" charset="0"/>
              </a:rPr>
              <a:t>Elias Knop</a:t>
            </a:r>
            <a:endParaRPr lang="de-DE" sz="2000" dirty="0">
              <a:solidFill>
                <a:schemeClr val="accent6">
                  <a:lumMod val="40000"/>
                  <a:lumOff val="60000"/>
                </a:schemeClr>
              </a:solidFill>
              <a:latin typeface="MV Boli" panose="02000500030200090000" pitchFamily="2" charset="0"/>
              <a:cs typeface="MV Boli" panose="02000500030200090000" pitchFamily="2" charset="0"/>
            </a:endParaRPr>
          </a:p>
        </p:txBody>
      </p:sp>
      <p:pic>
        <p:nvPicPr>
          <p:cNvPr id="16" name="Grafik 15"/>
          <p:cNvPicPr>
            <a:picLocks noChangeAspect="1"/>
          </p:cNvPicPr>
          <p:nvPr/>
        </p:nvPicPr>
        <p:blipFill>
          <a:blip r:embed="rId8"/>
          <a:stretch>
            <a:fillRect/>
          </a:stretch>
        </p:blipFill>
        <p:spPr>
          <a:xfrm>
            <a:off x="4327911" y="1191410"/>
            <a:ext cx="3678390" cy="3391810"/>
          </a:xfrm>
          <a:prstGeom prst="rect">
            <a:avLst/>
          </a:prstGeom>
        </p:spPr>
      </p:pic>
      <p:pic>
        <p:nvPicPr>
          <p:cNvPr id="17" name="Grafik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0836" y="1184584"/>
            <a:ext cx="3967226" cy="2045131"/>
          </a:xfrm>
          <a:prstGeom prst="rect">
            <a:avLst/>
          </a:prstGeom>
        </p:spPr>
      </p:pic>
      <p:pic>
        <p:nvPicPr>
          <p:cNvPr id="18" name="Grafik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4720" y="2470398"/>
            <a:ext cx="3442299" cy="2126844"/>
          </a:xfrm>
          <a:prstGeom prst="rect">
            <a:avLst/>
          </a:prstGeom>
        </p:spPr>
      </p:pic>
      <p:pic>
        <p:nvPicPr>
          <p:cNvPr id="20" name="Grafik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9803" y="1328848"/>
            <a:ext cx="2919029" cy="2912257"/>
          </a:xfrm>
          <a:prstGeom prst="rect">
            <a:avLst/>
          </a:prstGeom>
        </p:spPr>
      </p:pic>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par>
                          <p:cTn id="15" fill="hold">
                            <p:stCondLst>
                              <p:cond delay="1750"/>
                            </p:stCondLst>
                            <p:childTnLst>
                              <p:par>
                                <p:cTn id="16" presetID="53" presetClass="entr" presetSubtype="16"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3750"/>
                            </p:stCondLst>
                            <p:childTnLst>
                              <p:par>
                                <p:cTn id="28" presetID="53" presetClass="entr" presetSubtype="16" fill="hold"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1500"/>
                            </p:stCondLst>
                            <p:childTnLst>
                              <p:par>
                                <p:cTn id="49" presetID="22" presetClass="entr" presetSubtype="8" fill="hold" nodeType="afterEffect">
                                  <p:stCondLst>
                                    <p:cond delay="50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left)">
                                      <p:cBhvr>
                                        <p:cTn id="51" dur="500"/>
                                        <p:tgtEl>
                                          <p:spTgt spid="3">
                                            <p:txEl>
                                              <p:pRg st="0" end="0"/>
                                            </p:txEl>
                                          </p:spTgt>
                                        </p:tgtEl>
                                      </p:cBhvr>
                                    </p:animEffect>
                                  </p:childTnLst>
                                </p:cTn>
                              </p:par>
                            </p:childTnLst>
                          </p:cTn>
                        </p:par>
                        <p:par>
                          <p:cTn id="52" fill="hold">
                            <p:stCondLst>
                              <p:cond delay="2500"/>
                            </p:stCondLst>
                            <p:childTnLst>
                              <p:par>
                                <p:cTn id="53" presetID="53" presetClass="entr" presetSubtype="16" fill="hold"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500"/>
                            </p:stCondLst>
                            <p:childTnLst>
                              <p:par>
                                <p:cTn id="64" presetID="22" presetClass="entr" presetSubtype="8" fill="hold" nodeType="afterEffect">
                                  <p:stCondLst>
                                    <p:cond delay="250"/>
                                  </p:stCondLst>
                                  <p:childTnLst>
                                    <p:set>
                                      <p:cBhvr>
                                        <p:cTn id="65" dur="1" fill="hold">
                                          <p:stCondLst>
                                            <p:cond delay="0"/>
                                          </p:stCondLst>
                                        </p:cTn>
                                        <p:tgtEl>
                                          <p:spTgt spid="9">
                                            <p:txEl>
                                              <p:pRg st="0" end="0"/>
                                            </p:txEl>
                                          </p:spTgt>
                                        </p:tgtEl>
                                        <p:attrNameLst>
                                          <p:attrName>style.visibility</p:attrName>
                                        </p:attrNameLst>
                                      </p:cBhvr>
                                      <p:to>
                                        <p:strVal val="visible"/>
                                      </p:to>
                                    </p:set>
                                    <p:animEffect transition="in" filter="wipe(left)">
                                      <p:cBhvr>
                                        <p:cTn id="66" dur="500"/>
                                        <p:tgtEl>
                                          <p:spTgt spid="9">
                                            <p:txEl>
                                              <p:pRg st="0" end="0"/>
                                            </p:txEl>
                                          </p:spTgt>
                                        </p:tgtEl>
                                      </p:cBhvr>
                                    </p:animEffect>
                                  </p:childTnLst>
                                </p:cTn>
                              </p:par>
                            </p:childTnLst>
                          </p:cTn>
                        </p:par>
                        <p:par>
                          <p:cTn id="67" fill="hold">
                            <p:stCondLst>
                              <p:cond delay="1250"/>
                            </p:stCondLst>
                            <p:childTnLst>
                              <p:par>
                                <p:cTn id="68" presetID="22" presetClass="entr" presetSubtype="8" fill="hold" nodeType="afterEffect">
                                  <p:stCondLst>
                                    <p:cond delay="5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wipe(left)">
                                      <p:cBhvr>
                                        <p:cTn id="70" dur="500"/>
                                        <p:tgtEl>
                                          <p:spTgt spid="11">
                                            <p:txEl>
                                              <p:pRg st="0" end="0"/>
                                            </p:txEl>
                                          </p:spTgt>
                                        </p:tgtEl>
                                      </p:cBhvr>
                                    </p:animEffect>
                                  </p:childTnLst>
                                </p:cTn>
                              </p:par>
                            </p:childTnLst>
                          </p:cTn>
                        </p:par>
                        <p:par>
                          <p:cTn id="71" fill="hold">
                            <p:stCondLst>
                              <p:cond delay="2250"/>
                            </p:stCondLst>
                            <p:childTnLst>
                              <p:par>
                                <p:cTn id="72" presetID="53" presetClass="entr" presetSubtype="16" fill="hold" nodeType="afterEffect">
                                  <p:stCondLst>
                                    <p:cond delay="25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fill="hold"/>
                                        <p:tgtEl>
                                          <p:spTgt spid="17"/>
                                        </p:tgtEl>
                                        <p:attrNameLst>
                                          <p:attrName>ppt_w</p:attrName>
                                        </p:attrNameLst>
                                      </p:cBhvr>
                                      <p:tavLst>
                                        <p:tav tm="0">
                                          <p:val>
                                            <p:fltVal val="0"/>
                                          </p:val>
                                        </p:tav>
                                        <p:tav tm="100000">
                                          <p:val>
                                            <p:strVal val="#ppt_w"/>
                                          </p:val>
                                        </p:tav>
                                      </p:tavLst>
                                    </p:anim>
                                    <p:anim calcmode="lin" valueType="num">
                                      <p:cBhvr>
                                        <p:cTn id="75" dur="500" fill="hold"/>
                                        <p:tgtEl>
                                          <p:spTgt spid="17"/>
                                        </p:tgtEl>
                                        <p:attrNameLst>
                                          <p:attrName>ppt_h</p:attrName>
                                        </p:attrNameLst>
                                      </p:cBhvr>
                                      <p:tavLst>
                                        <p:tav tm="0">
                                          <p:val>
                                            <p:fltVal val="0"/>
                                          </p:val>
                                        </p:tav>
                                        <p:tav tm="100000">
                                          <p:val>
                                            <p:strVal val="#ppt_h"/>
                                          </p:val>
                                        </p:tav>
                                      </p:tavLst>
                                    </p:anim>
                                    <p:animEffect transition="in" filter="fade">
                                      <p:cBhvr>
                                        <p:cTn id="76" dur="500"/>
                                        <p:tgtEl>
                                          <p:spTgt spid="17"/>
                                        </p:tgtEl>
                                      </p:cBhvr>
                                    </p:animEffect>
                                  </p:childTnLst>
                                </p:cTn>
                              </p:par>
                            </p:childTnLst>
                          </p:cTn>
                        </p:par>
                        <p:par>
                          <p:cTn id="77" fill="hold">
                            <p:stCondLst>
                              <p:cond delay="3000"/>
                            </p:stCondLst>
                            <p:childTnLst>
                              <p:par>
                                <p:cTn id="78" presetID="53" presetClass="entr" presetSubtype="16" fill="hold" nodeType="afterEffect">
                                  <p:stCondLst>
                                    <p:cond delay="50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par>
                          <p:cTn id="91" fill="hold">
                            <p:stCondLst>
                              <p:cond delay="500"/>
                            </p:stCondLst>
                            <p:childTnLst>
                              <p:par>
                                <p:cTn id="92" presetID="22" presetClass="entr" presetSubtype="8" fill="hold" nodeType="afterEffect">
                                  <p:stCondLst>
                                    <p:cond delay="250"/>
                                  </p:stCondLst>
                                  <p:childTnLst>
                                    <p:set>
                                      <p:cBhvr>
                                        <p:cTn id="93" dur="1" fill="hold">
                                          <p:stCondLst>
                                            <p:cond delay="0"/>
                                          </p:stCondLst>
                                        </p:cTn>
                                        <p:tgtEl>
                                          <p:spTgt spid="14">
                                            <p:txEl>
                                              <p:pRg st="0" end="0"/>
                                            </p:txEl>
                                          </p:spTgt>
                                        </p:tgtEl>
                                        <p:attrNameLst>
                                          <p:attrName>style.visibility</p:attrName>
                                        </p:attrNameLst>
                                      </p:cBhvr>
                                      <p:to>
                                        <p:strVal val="visible"/>
                                      </p:to>
                                    </p:set>
                                    <p:animEffect transition="in" filter="wipe(left)">
                                      <p:cBhvr>
                                        <p:cTn id="94" dur="500"/>
                                        <p:tgtEl>
                                          <p:spTgt spid="14">
                                            <p:txEl>
                                              <p:pRg st="0" end="0"/>
                                            </p:txEl>
                                          </p:spTgt>
                                        </p:tgtEl>
                                      </p:cBhvr>
                                    </p:animEffect>
                                  </p:childTnLst>
                                </p:cTn>
                              </p:par>
                            </p:childTnLst>
                          </p:cTn>
                        </p:par>
                        <p:par>
                          <p:cTn id="95" fill="hold">
                            <p:stCondLst>
                              <p:cond delay="1250"/>
                            </p:stCondLst>
                            <p:childTnLst>
                              <p:par>
                                <p:cTn id="96" presetID="22" presetClass="entr" presetSubtype="8" fill="hold" nodeType="afterEffect">
                                  <p:stCondLst>
                                    <p:cond delay="500"/>
                                  </p:stCondLst>
                                  <p:childTnLst>
                                    <p:set>
                                      <p:cBhvr>
                                        <p:cTn id="97" dur="1" fill="hold">
                                          <p:stCondLst>
                                            <p:cond delay="0"/>
                                          </p:stCondLst>
                                        </p:cTn>
                                        <p:tgtEl>
                                          <p:spTgt spid="15">
                                            <p:txEl>
                                              <p:pRg st="0" end="0"/>
                                            </p:txEl>
                                          </p:spTgt>
                                        </p:tgtEl>
                                        <p:attrNameLst>
                                          <p:attrName>style.visibility</p:attrName>
                                        </p:attrNameLst>
                                      </p:cBhvr>
                                      <p:to>
                                        <p:strVal val="visible"/>
                                      </p:to>
                                    </p:set>
                                    <p:animEffect transition="in" filter="wipe(left)">
                                      <p:cBhvr>
                                        <p:cTn id="98" dur="500"/>
                                        <p:tgtEl>
                                          <p:spTgt spid="15">
                                            <p:txEl>
                                              <p:pRg st="0" end="0"/>
                                            </p:txEl>
                                          </p:spTgt>
                                        </p:tgtEl>
                                      </p:cBhvr>
                                    </p:animEffect>
                                  </p:childTnLst>
                                </p:cTn>
                              </p:par>
                            </p:childTnLst>
                          </p:cTn>
                        </p:par>
                        <p:par>
                          <p:cTn id="99" fill="hold">
                            <p:stCondLst>
                              <p:cond delay="2250"/>
                            </p:stCondLst>
                            <p:childTnLst>
                              <p:par>
                                <p:cTn id="100" presetID="53" presetClass="entr" presetSubtype="16" fill="hold" nodeType="afterEffect">
                                  <p:stCondLst>
                                    <p:cond delay="50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76617" y="2547966"/>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pic>
        <p:nvPicPr>
          <p:cNvPr id="16" name="Grafik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38498" y="1067813"/>
            <a:ext cx="1601516" cy="2847139"/>
          </a:xfrm>
          <a:prstGeom prst="rect">
            <a:avLst/>
          </a:prstGeom>
        </p:spPr>
      </p:pic>
      <p:pic>
        <p:nvPicPr>
          <p:cNvPr id="28" name="Grafik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97812" y="1059905"/>
            <a:ext cx="3399429" cy="2854193"/>
          </a:xfrm>
          <a:prstGeom prst="rect">
            <a:avLst/>
          </a:prstGeom>
        </p:spPr>
      </p:pic>
      <p:pic>
        <p:nvPicPr>
          <p:cNvPr id="30" name="Grafik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84379" y="1052273"/>
            <a:ext cx="4254720" cy="2098816"/>
          </a:xfrm>
          <a:prstGeom prst="rect">
            <a:avLst/>
          </a:prstGeom>
        </p:spPr>
      </p:pic>
      <p:pic>
        <p:nvPicPr>
          <p:cNvPr id="31" name="Grafik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92064" y="2540708"/>
            <a:ext cx="4413605" cy="2154509"/>
          </a:xfrm>
          <a:prstGeom prst="rect">
            <a:avLst/>
          </a:prstGeom>
        </p:spPr>
      </p:pic>
      <p:pic>
        <p:nvPicPr>
          <p:cNvPr id="32" name="Grafik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954469" y="2496724"/>
            <a:ext cx="3189481" cy="2217419"/>
          </a:xfrm>
          <a:prstGeom prst="rect">
            <a:avLst/>
          </a:prstGeom>
        </p:spPr>
      </p:pic>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53" presetClass="entr" presetSubtype="16"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200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200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200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2500"/>
                            </p:stCondLst>
                            <p:childTnLst>
                              <p:par>
                                <p:cTn id="67" presetID="22" presetClass="entr" presetSubtype="8" fill="hold" nodeType="afterEffect">
                                  <p:stCondLst>
                                    <p:cond delay="100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wipe(left)">
                                      <p:cBhvr>
                                        <p:cTn id="69" dur="500"/>
                                        <p:tgtEl>
                                          <p:spTgt spid="3">
                                            <p:txEl>
                                              <p:pRg st="1" end="1"/>
                                            </p:txEl>
                                          </p:spTgt>
                                        </p:tgtEl>
                                      </p:cBhvr>
                                    </p:animEffect>
                                  </p:childTnLst>
                                </p:cTn>
                              </p:par>
                            </p:childTnLst>
                          </p:cTn>
                        </p:par>
                        <p:par>
                          <p:cTn id="70" fill="hold">
                            <p:stCondLst>
                              <p:cond delay="4000"/>
                            </p:stCondLst>
                            <p:childTnLst>
                              <p:par>
                                <p:cTn id="71" presetID="53" presetClass="entr" presetSubtype="16" fill="hold" nodeType="after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5000"/>
                            </p:stCondLst>
                            <p:childTnLst>
                              <p:par>
                                <p:cTn id="77" presetID="53" presetClass="entr" presetSubtype="16" fill="hold" nodeType="after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6000"/>
                            </p:stCondLst>
                            <p:childTnLst>
                              <p:par>
                                <p:cTn id="83" presetID="53" presetClass="entr" presetSubtype="16" fill="hold" nodeType="afterEffect">
                                  <p:stCondLst>
                                    <p:cond delay="50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7000"/>
                            </p:stCondLst>
                            <p:childTnLst>
                              <p:par>
                                <p:cTn id="89" presetID="53" presetClass="entr" presetSubtype="16" fill="hold" nodeType="afterEffect">
                                  <p:stCondLst>
                                    <p:cond delay="5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7"/>
                                        </p:tgtEl>
                                      </p:cBhvr>
                                    </p:animEffect>
                                    <p:set>
                                      <p:cBhvr>
                                        <p:cTn id="107" dur="1" fill="hold">
                                          <p:stCondLst>
                                            <p:cond delay="499"/>
                                          </p:stCondLst>
                                        </p:cTn>
                                        <p:tgtEl>
                                          <p:spTgt spid="17"/>
                                        </p:tgtEl>
                                        <p:attrNameLst>
                                          <p:attrName>style.visibility</p:attrName>
                                        </p:attrNameLst>
                                      </p:cBhvr>
                                      <p:to>
                                        <p:strVal val="hidden"/>
                                      </p:to>
                                    </p:set>
                                  </p:childTnLst>
                                </p:cTn>
                              </p:par>
                            </p:childTnLst>
                          </p:cTn>
                        </p:par>
                        <p:par>
                          <p:cTn id="108" fill="hold">
                            <p:stCondLst>
                              <p:cond delay="500"/>
                            </p:stCondLst>
                            <p:childTnLst>
                              <p:par>
                                <p:cTn id="109" presetID="22" presetClass="entr" presetSubtype="8" fill="hold" nodeType="afterEffect">
                                  <p:stCondLst>
                                    <p:cond delay="50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wipe(left)">
                                      <p:cBhvr>
                                        <p:cTn id="111" dur="500"/>
                                        <p:tgtEl>
                                          <p:spTgt spid="3">
                                            <p:txEl>
                                              <p:pRg st="2" end="2"/>
                                            </p:txEl>
                                          </p:spTgt>
                                        </p:tgtEl>
                                      </p:cBhvr>
                                    </p:animEffect>
                                  </p:childTnLst>
                                </p:cTn>
                              </p:par>
                            </p:childTnLst>
                          </p:cTn>
                        </p:par>
                        <p:par>
                          <p:cTn id="112" fill="hold">
                            <p:stCondLst>
                              <p:cond delay="1500"/>
                            </p:stCondLst>
                            <p:childTnLst>
                              <p:par>
                                <p:cTn id="113" presetID="53" presetClass="entr" presetSubtype="16" fill="hold" nodeType="afterEffect">
                                  <p:stCondLst>
                                    <p:cond delay="100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childTnLst>
                          </p:cTn>
                        </p:par>
                        <p:par>
                          <p:cTn id="118" fill="hold">
                            <p:stCondLst>
                              <p:cond delay="3000"/>
                            </p:stCondLst>
                            <p:childTnLst>
                              <p:par>
                                <p:cTn id="119" presetID="53" presetClass="entr" presetSubtype="16" fill="hold" nodeType="afterEffect">
                                  <p:stCondLst>
                                    <p:cond delay="50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par>
                          <p:cTn id="132" fill="hold">
                            <p:stCondLst>
                              <p:cond delay="500"/>
                            </p:stCondLst>
                            <p:childTnLst>
                              <p:par>
                                <p:cTn id="133" presetID="53" presetClass="entr" presetSubtype="16" fill="hold" nodeType="afterEffect">
                                  <p:stCondLst>
                                    <p:cond delay="500"/>
                                  </p:stCondLst>
                                  <p:childTnLst>
                                    <p:set>
                                      <p:cBhvr>
                                        <p:cTn id="134" dur="1" fill="hold">
                                          <p:stCondLst>
                                            <p:cond delay="0"/>
                                          </p:stCondLst>
                                        </p:cTn>
                                        <p:tgtEl>
                                          <p:spTgt spid="21"/>
                                        </p:tgtEl>
                                        <p:attrNameLst>
                                          <p:attrName>style.visibility</p:attrName>
                                        </p:attrNameLst>
                                      </p:cBhvr>
                                      <p:to>
                                        <p:strVal val="visible"/>
                                      </p:to>
                                    </p:set>
                                    <p:anim calcmode="lin" valueType="num">
                                      <p:cBhvr>
                                        <p:cTn id="135" dur="500" fill="hold"/>
                                        <p:tgtEl>
                                          <p:spTgt spid="21"/>
                                        </p:tgtEl>
                                        <p:attrNameLst>
                                          <p:attrName>ppt_w</p:attrName>
                                        </p:attrNameLst>
                                      </p:cBhvr>
                                      <p:tavLst>
                                        <p:tav tm="0">
                                          <p:val>
                                            <p:fltVal val="0"/>
                                          </p:val>
                                        </p:tav>
                                        <p:tav tm="100000">
                                          <p:val>
                                            <p:strVal val="#ppt_w"/>
                                          </p:val>
                                        </p:tav>
                                      </p:tavLst>
                                    </p:anim>
                                    <p:anim calcmode="lin" valueType="num">
                                      <p:cBhvr>
                                        <p:cTn id="136" dur="500" fill="hold"/>
                                        <p:tgtEl>
                                          <p:spTgt spid="21"/>
                                        </p:tgtEl>
                                        <p:attrNameLst>
                                          <p:attrName>ppt_h</p:attrName>
                                        </p:attrNameLst>
                                      </p:cBhvr>
                                      <p:tavLst>
                                        <p:tav tm="0">
                                          <p:val>
                                            <p:fltVal val="0"/>
                                          </p:val>
                                        </p:tav>
                                        <p:tav tm="100000">
                                          <p:val>
                                            <p:strVal val="#ppt_h"/>
                                          </p:val>
                                        </p:tav>
                                      </p:tavLst>
                                    </p:anim>
                                    <p:animEffect transition="in" filter="fade">
                                      <p:cBhvr>
                                        <p:cTn id="137" dur="500"/>
                                        <p:tgtEl>
                                          <p:spTgt spid="21"/>
                                        </p:tgtEl>
                                      </p:cBhvr>
                                    </p:animEffect>
                                  </p:childTnLst>
                                </p:cTn>
                              </p:par>
                            </p:childTnLst>
                          </p:cTn>
                        </p:par>
                        <p:par>
                          <p:cTn id="138" fill="hold">
                            <p:stCondLst>
                              <p:cond delay="1500"/>
                            </p:stCondLst>
                            <p:childTnLst>
                              <p:par>
                                <p:cTn id="139" presetID="53" presetClass="entr" presetSubtype="16" fill="hold" nodeType="afterEffect">
                                  <p:stCondLst>
                                    <p:cond delay="100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par>
                          <p:cTn id="144" fill="hold">
                            <p:stCondLst>
                              <p:cond delay="3000"/>
                            </p:stCondLst>
                            <p:childTnLst>
                              <p:par>
                                <p:cTn id="145" presetID="53" presetClass="entr" presetSubtype="16" fill="hold" nodeType="afterEffect">
                                  <p:stCondLst>
                                    <p:cond delay="75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500" fill="hold"/>
                                        <p:tgtEl>
                                          <p:spTgt spid="29"/>
                                        </p:tgtEl>
                                        <p:attrNameLst>
                                          <p:attrName>ppt_w</p:attrName>
                                        </p:attrNameLst>
                                      </p:cBhvr>
                                      <p:tavLst>
                                        <p:tav tm="0">
                                          <p:val>
                                            <p:fltVal val="0"/>
                                          </p:val>
                                        </p:tav>
                                        <p:tav tm="100000">
                                          <p:val>
                                            <p:strVal val="#ppt_w"/>
                                          </p:val>
                                        </p:tav>
                                      </p:tavLst>
                                    </p:anim>
                                    <p:anim calcmode="lin" valueType="num">
                                      <p:cBhvr>
                                        <p:cTn id="148" dur="500" fill="hold"/>
                                        <p:tgtEl>
                                          <p:spTgt spid="29"/>
                                        </p:tgtEl>
                                        <p:attrNameLst>
                                          <p:attrName>ppt_h</p:attrName>
                                        </p:attrNameLst>
                                      </p:cBhvr>
                                      <p:tavLst>
                                        <p:tav tm="0">
                                          <p:val>
                                            <p:fltVal val="0"/>
                                          </p:val>
                                        </p:tav>
                                        <p:tav tm="100000">
                                          <p:val>
                                            <p:strVal val="#ppt_h"/>
                                          </p:val>
                                        </p:tav>
                                      </p:tavLst>
                                    </p:anim>
                                    <p:animEffect transition="in" filter="fade">
                                      <p:cBhvr>
                                        <p:cTn id="149" dur="500"/>
                                        <p:tgtEl>
                                          <p:spTgt spid="29"/>
                                        </p:tgtEl>
                                      </p:cBhvr>
                                    </p:animEffect>
                                  </p:childTnLst>
                                </p:cTn>
                              </p:par>
                            </p:childTnLst>
                          </p:cTn>
                        </p:par>
                        <p:par>
                          <p:cTn id="150" fill="hold">
                            <p:stCondLst>
                              <p:cond delay="4250"/>
                            </p:stCondLst>
                            <p:childTnLst>
                              <p:par>
                                <p:cTn id="151" presetID="53" presetClass="entr" presetSubtype="16" fill="hold" nodeType="afterEffect">
                                  <p:stCondLst>
                                    <p:cond delay="75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2"/>
                                        </p:tgtEl>
                                      </p:cBhvr>
                                    </p:animEffect>
                                    <p:set>
                                      <p:cBhvr>
                                        <p:cTn id="163" dur="1" fill="hold">
                                          <p:stCondLst>
                                            <p:cond delay="499"/>
                                          </p:stCondLst>
                                        </p:cTn>
                                        <p:tgtEl>
                                          <p:spTgt spid="2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23"/>
                                        </p:tgtEl>
                                      </p:cBhvr>
                                    </p:animEffect>
                                    <p:set>
                                      <p:cBhvr>
                                        <p:cTn id="166" dur="1" fill="hold">
                                          <p:stCondLst>
                                            <p:cond delay="499"/>
                                          </p:stCondLst>
                                        </p:cTn>
                                        <p:tgtEl>
                                          <p:spTgt spid="2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29"/>
                                        </p:tgtEl>
                                      </p:cBhvr>
                                    </p:animEffect>
                                    <p:set>
                                      <p:cBhvr>
                                        <p:cTn id="169" dur="1" fill="hold">
                                          <p:stCondLst>
                                            <p:cond delay="499"/>
                                          </p:stCondLst>
                                        </p:cTn>
                                        <p:tgtEl>
                                          <p:spTgt spid="2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nodeType="afterEffect">
                                  <p:stCondLst>
                                    <p:cond delay="500"/>
                                  </p:stCondLst>
                                  <p:childTnLst>
                                    <p:set>
                                      <p:cBhvr>
                                        <p:cTn id="172" dur="1" fill="hold">
                                          <p:stCondLst>
                                            <p:cond delay="0"/>
                                          </p:stCondLst>
                                        </p:cTn>
                                        <p:tgtEl>
                                          <p:spTgt spid="3">
                                            <p:txEl>
                                              <p:pRg st="3" end="3"/>
                                            </p:txEl>
                                          </p:spTgt>
                                        </p:tgtEl>
                                        <p:attrNameLst>
                                          <p:attrName>style.visibility</p:attrName>
                                        </p:attrNameLst>
                                      </p:cBhvr>
                                      <p:to>
                                        <p:strVal val="visible"/>
                                      </p:to>
                                    </p:set>
                                    <p:animEffect transition="in" filter="wipe(left)">
                                      <p:cBhvr>
                                        <p:cTn id="173" dur="500"/>
                                        <p:tgtEl>
                                          <p:spTgt spid="3">
                                            <p:txEl>
                                              <p:pRg st="3" end="3"/>
                                            </p:txEl>
                                          </p:spTgt>
                                        </p:tgtEl>
                                      </p:cBhvr>
                                    </p:animEffect>
                                  </p:childTnLst>
                                </p:cTn>
                              </p:par>
                            </p:childTnLst>
                          </p:cTn>
                        </p:par>
                        <p:par>
                          <p:cTn id="174" fill="hold">
                            <p:stCondLst>
                              <p:cond delay="1500"/>
                            </p:stCondLst>
                            <p:childTnLst>
                              <p:par>
                                <p:cTn id="175" presetID="53" presetClass="entr" presetSubtype="16" fill="hold" nodeType="afterEffect">
                                  <p:stCondLst>
                                    <p:cond delay="1000"/>
                                  </p:stCondLst>
                                  <p:childTnLst>
                                    <p:set>
                                      <p:cBhvr>
                                        <p:cTn id="176" dur="1" fill="hold">
                                          <p:stCondLst>
                                            <p:cond delay="0"/>
                                          </p:stCondLst>
                                        </p:cTn>
                                        <p:tgtEl>
                                          <p:spTgt spid="5"/>
                                        </p:tgtEl>
                                        <p:attrNameLst>
                                          <p:attrName>style.visibility</p:attrName>
                                        </p:attrNameLst>
                                      </p:cBhvr>
                                      <p:to>
                                        <p:strVal val="visible"/>
                                      </p:to>
                                    </p:set>
                                    <p:anim calcmode="lin" valueType="num">
                                      <p:cBhvr>
                                        <p:cTn id="177" dur="500" fill="hold"/>
                                        <p:tgtEl>
                                          <p:spTgt spid="5"/>
                                        </p:tgtEl>
                                        <p:attrNameLst>
                                          <p:attrName>ppt_w</p:attrName>
                                        </p:attrNameLst>
                                      </p:cBhvr>
                                      <p:tavLst>
                                        <p:tav tm="0">
                                          <p:val>
                                            <p:fltVal val="0"/>
                                          </p:val>
                                        </p:tav>
                                        <p:tav tm="100000">
                                          <p:val>
                                            <p:strVal val="#ppt_w"/>
                                          </p:val>
                                        </p:tav>
                                      </p:tavLst>
                                    </p:anim>
                                    <p:anim calcmode="lin" valueType="num">
                                      <p:cBhvr>
                                        <p:cTn id="178" dur="500" fill="hold"/>
                                        <p:tgtEl>
                                          <p:spTgt spid="5"/>
                                        </p:tgtEl>
                                        <p:attrNameLst>
                                          <p:attrName>ppt_h</p:attrName>
                                        </p:attrNameLst>
                                      </p:cBhvr>
                                      <p:tavLst>
                                        <p:tav tm="0">
                                          <p:val>
                                            <p:fltVal val="0"/>
                                          </p:val>
                                        </p:tav>
                                        <p:tav tm="100000">
                                          <p:val>
                                            <p:strVal val="#ppt_h"/>
                                          </p:val>
                                        </p:tav>
                                      </p:tavLst>
                                    </p:anim>
                                    <p:animEffect transition="in" filter="fade">
                                      <p:cBhvr>
                                        <p:cTn id="179" dur="500"/>
                                        <p:tgtEl>
                                          <p:spTgt spid="5"/>
                                        </p:tgtEl>
                                      </p:cBhvr>
                                    </p:animEffect>
                                  </p:childTnLst>
                                </p:cTn>
                              </p:par>
                            </p:childTnLst>
                          </p:cTn>
                        </p:par>
                        <p:par>
                          <p:cTn id="180" fill="hold">
                            <p:stCondLst>
                              <p:cond delay="3000"/>
                            </p:stCondLst>
                            <p:childTnLst>
                              <p:par>
                                <p:cTn id="181" presetID="53" presetClass="entr" presetSubtype="16" fill="hold" nodeType="afterEffect">
                                  <p:stCondLst>
                                    <p:cond delay="50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nodeType="clickEffect">
                                  <p:stCondLst>
                                    <p:cond delay="0"/>
                                  </p:stCondLst>
                                  <p:childTnLst>
                                    <p:animEffect transition="out" filter="fade">
                                      <p:cBhvr>
                                        <p:cTn id="189" dur="500"/>
                                        <p:tgtEl>
                                          <p:spTgt spid="5"/>
                                        </p:tgtEl>
                                      </p:cBhvr>
                                    </p:animEffect>
                                    <p:set>
                                      <p:cBhvr>
                                        <p:cTn id="190" dur="1" fill="hold">
                                          <p:stCondLst>
                                            <p:cond delay="499"/>
                                          </p:stCondLst>
                                        </p:cTn>
                                        <p:tgtEl>
                                          <p:spTgt spid="5"/>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8"/>
                                        </p:tgtEl>
                                      </p:cBhvr>
                                    </p:animEffect>
                                    <p:set>
                                      <p:cBhvr>
                                        <p:cTn id="193" dur="1" fill="hold">
                                          <p:stCondLst>
                                            <p:cond delay="499"/>
                                          </p:stCondLst>
                                        </p:cTn>
                                        <p:tgtEl>
                                          <p:spTgt spid="8"/>
                                        </p:tgtEl>
                                        <p:attrNameLst>
                                          <p:attrName>style.visibility</p:attrName>
                                        </p:attrNameLst>
                                      </p:cBhvr>
                                      <p:to>
                                        <p:strVal val="hidden"/>
                                      </p:to>
                                    </p:set>
                                  </p:childTnLst>
                                </p:cTn>
                              </p:par>
                            </p:childTnLst>
                          </p:cTn>
                        </p:par>
                        <p:par>
                          <p:cTn id="194" fill="hold">
                            <p:stCondLst>
                              <p:cond delay="500"/>
                            </p:stCondLst>
                            <p:childTnLst>
                              <p:par>
                                <p:cTn id="195" presetID="53" presetClass="entr" presetSubtype="16" fill="hold" nodeType="afterEffect">
                                  <p:stCondLst>
                                    <p:cond delay="500"/>
                                  </p:stCondLst>
                                  <p:childTnLst>
                                    <p:set>
                                      <p:cBhvr>
                                        <p:cTn id="196" dur="1" fill="hold">
                                          <p:stCondLst>
                                            <p:cond delay="0"/>
                                          </p:stCondLst>
                                        </p:cTn>
                                        <p:tgtEl>
                                          <p:spTgt spid="10"/>
                                        </p:tgtEl>
                                        <p:attrNameLst>
                                          <p:attrName>style.visibility</p:attrName>
                                        </p:attrNameLst>
                                      </p:cBhvr>
                                      <p:to>
                                        <p:strVal val="visible"/>
                                      </p:to>
                                    </p:set>
                                    <p:anim calcmode="lin" valueType="num">
                                      <p:cBhvr>
                                        <p:cTn id="197" dur="500" fill="hold"/>
                                        <p:tgtEl>
                                          <p:spTgt spid="10"/>
                                        </p:tgtEl>
                                        <p:attrNameLst>
                                          <p:attrName>ppt_w</p:attrName>
                                        </p:attrNameLst>
                                      </p:cBhvr>
                                      <p:tavLst>
                                        <p:tav tm="0">
                                          <p:val>
                                            <p:fltVal val="0"/>
                                          </p:val>
                                        </p:tav>
                                        <p:tav tm="100000">
                                          <p:val>
                                            <p:strVal val="#ppt_w"/>
                                          </p:val>
                                        </p:tav>
                                      </p:tavLst>
                                    </p:anim>
                                    <p:anim calcmode="lin" valueType="num">
                                      <p:cBhvr>
                                        <p:cTn id="198" dur="500" fill="hold"/>
                                        <p:tgtEl>
                                          <p:spTgt spid="10"/>
                                        </p:tgtEl>
                                        <p:attrNameLst>
                                          <p:attrName>ppt_h</p:attrName>
                                        </p:attrNameLst>
                                      </p:cBhvr>
                                      <p:tavLst>
                                        <p:tav tm="0">
                                          <p:val>
                                            <p:fltVal val="0"/>
                                          </p:val>
                                        </p:tav>
                                        <p:tav tm="100000">
                                          <p:val>
                                            <p:strVal val="#ppt_h"/>
                                          </p:val>
                                        </p:tav>
                                      </p:tavLst>
                                    </p:anim>
                                    <p:animEffect transition="in" filter="fade">
                                      <p:cBhvr>
                                        <p:cTn id="199" dur="500"/>
                                        <p:tgtEl>
                                          <p:spTgt spid="10"/>
                                        </p:tgtEl>
                                      </p:cBhvr>
                                    </p:animEffect>
                                  </p:childTnLst>
                                </p:cTn>
                              </p:par>
                            </p:childTnLst>
                          </p:cTn>
                        </p:par>
                        <p:par>
                          <p:cTn id="200" fill="hold">
                            <p:stCondLst>
                              <p:cond delay="1500"/>
                            </p:stCondLst>
                            <p:childTnLst>
                              <p:par>
                                <p:cTn id="201" presetID="53" presetClass="entr" presetSubtype="16" fill="hold" nodeType="afterEffect">
                                  <p:stCondLst>
                                    <p:cond delay="250"/>
                                  </p:stCondLst>
                                  <p:childTnLst>
                                    <p:set>
                                      <p:cBhvr>
                                        <p:cTn id="202" dur="1" fill="hold">
                                          <p:stCondLst>
                                            <p:cond delay="0"/>
                                          </p:stCondLst>
                                        </p:cTn>
                                        <p:tgtEl>
                                          <p:spTgt spid="24"/>
                                        </p:tgtEl>
                                        <p:attrNameLst>
                                          <p:attrName>style.visibility</p:attrName>
                                        </p:attrNameLst>
                                      </p:cBhvr>
                                      <p:to>
                                        <p:strVal val="visible"/>
                                      </p:to>
                                    </p:set>
                                    <p:anim calcmode="lin" valueType="num">
                                      <p:cBhvr>
                                        <p:cTn id="203" dur="500" fill="hold"/>
                                        <p:tgtEl>
                                          <p:spTgt spid="24"/>
                                        </p:tgtEl>
                                        <p:attrNameLst>
                                          <p:attrName>ppt_w</p:attrName>
                                        </p:attrNameLst>
                                      </p:cBhvr>
                                      <p:tavLst>
                                        <p:tav tm="0">
                                          <p:val>
                                            <p:fltVal val="0"/>
                                          </p:val>
                                        </p:tav>
                                        <p:tav tm="100000">
                                          <p:val>
                                            <p:strVal val="#ppt_w"/>
                                          </p:val>
                                        </p:tav>
                                      </p:tavLst>
                                    </p:anim>
                                    <p:anim calcmode="lin" valueType="num">
                                      <p:cBhvr>
                                        <p:cTn id="204" dur="500" fill="hold"/>
                                        <p:tgtEl>
                                          <p:spTgt spid="24"/>
                                        </p:tgtEl>
                                        <p:attrNameLst>
                                          <p:attrName>ppt_h</p:attrName>
                                        </p:attrNameLst>
                                      </p:cBhvr>
                                      <p:tavLst>
                                        <p:tav tm="0">
                                          <p:val>
                                            <p:fltVal val="0"/>
                                          </p:val>
                                        </p:tav>
                                        <p:tav tm="100000">
                                          <p:val>
                                            <p:strVal val="#ppt_h"/>
                                          </p:val>
                                        </p:tav>
                                      </p:tavLst>
                                    </p:anim>
                                    <p:animEffect transition="in" filter="fade">
                                      <p:cBhvr>
                                        <p:cTn id="205" dur="500"/>
                                        <p:tgtEl>
                                          <p:spTgt spid="24"/>
                                        </p:tgtEl>
                                      </p:cBhvr>
                                    </p:animEffect>
                                  </p:childTnLst>
                                </p:cTn>
                              </p:par>
                            </p:childTnLst>
                          </p:cTn>
                        </p:par>
                        <p:par>
                          <p:cTn id="206" fill="hold">
                            <p:stCondLst>
                              <p:cond delay="2250"/>
                            </p:stCondLst>
                            <p:childTnLst>
                              <p:par>
                                <p:cTn id="207" presetID="53" presetClass="entr" presetSubtype="16" fill="hold" nodeType="afterEffect">
                                  <p:stCondLst>
                                    <p:cond delay="250"/>
                                  </p:stCondLst>
                                  <p:childTnLst>
                                    <p:set>
                                      <p:cBhvr>
                                        <p:cTn id="208" dur="1" fill="hold">
                                          <p:stCondLst>
                                            <p:cond delay="0"/>
                                          </p:stCondLst>
                                        </p:cTn>
                                        <p:tgtEl>
                                          <p:spTgt spid="25"/>
                                        </p:tgtEl>
                                        <p:attrNameLst>
                                          <p:attrName>style.visibility</p:attrName>
                                        </p:attrNameLst>
                                      </p:cBhvr>
                                      <p:to>
                                        <p:strVal val="visible"/>
                                      </p:to>
                                    </p:set>
                                    <p:anim calcmode="lin" valueType="num">
                                      <p:cBhvr>
                                        <p:cTn id="209" dur="500" fill="hold"/>
                                        <p:tgtEl>
                                          <p:spTgt spid="25"/>
                                        </p:tgtEl>
                                        <p:attrNameLst>
                                          <p:attrName>ppt_w</p:attrName>
                                        </p:attrNameLst>
                                      </p:cBhvr>
                                      <p:tavLst>
                                        <p:tav tm="0">
                                          <p:val>
                                            <p:fltVal val="0"/>
                                          </p:val>
                                        </p:tav>
                                        <p:tav tm="100000">
                                          <p:val>
                                            <p:strVal val="#ppt_w"/>
                                          </p:val>
                                        </p:tav>
                                      </p:tavLst>
                                    </p:anim>
                                    <p:anim calcmode="lin" valueType="num">
                                      <p:cBhvr>
                                        <p:cTn id="210" dur="500" fill="hold"/>
                                        <p:tgtEl>
                                          <p:spTgt spid="25"/>
                                        </p:tgtEl>
                                        <p:attrNameLst>
                                          <p:attrName>ppt_h</p:attrName>
                                        </p:attrNameLst>
                                      </p:cBhvr>
                                      <p:tavLst>
                                        <p:tav tm="0">
                                          <p:val>
                                            <p:fltVal val="0"/>
                                          </p:val>
                                        </p:tav>
                                        <p:tav tm="100000">
                                          <p:val>
                                            <p:strVal val="#ppt_h"/>
                                          </p:val>
                                        </p:tav>
                                      </p:tavLst>
                                    </p:anim>
                                    <p:animEffect transition="in" filter="fade">
                                      <p:cBhvr>
                                        <p:cTn id="211" dur="500"/>
                                        <p:tgtEl>
                                          <p:spTgt spid="25"/>
                                        </p:tgtEl>
                                      </p:cBhvr>
                                    </p:animEffect>
                                  </p:childTnLst>
                                </p:cTn>
                              </p:par>
                            </p:childTnLst>
                          </p:cTn>
                        </p:par>
                        <p:par>
                          <p:cTn id="212" fill="hold">
                            <p:stCondLst>
                              <p:cond delay="3000"/>
                            </p:stCondLst>
                            <p:childTnLst>
                              <p:par>
                                <p:cTn id="213" presetID="53" presetClass="entr" presetSubtype="16" fill="hold" nodeType="afterEffect">
                                  <p:stCondLst>
                                    <p:cond delay="250"/>
                                  </p:stCondLst>
                                  <p:childTnLst>
                                    <p:set>
                                      <p:cBhvr>
                                        <p:cTn id="214" dur="1" fill="hold">
                                          <p:stCondLst>
                                            <p:cond delay="0"/>
                                          </p:stCondLst>
                                        </p:cTn>
                                        <p:tgtEl>
                                          <p:spTgt spid="26"/>
                                        </p:tgtEl>
                                        <p:attrNameLst>
                                          <p:attrName>style.visibility</p:attrName>
                                        </p:attrNameLst>
                                      </p:cBhvr>
                                      <p:to>
                                        <p:strVal val="visible"/>
                                      </p:to>
                                    </p:set>
                                    <p:anim calcmode="lin" valueType="num">
                                      <p:cBhvr>
                                        <p:cTn id="215" dur="500" fill="hold"/>
                                        <p:tgtEl>
                                          <p:spTgt spid="26"/>
                                        </p:tgtEl>
                                        <p:attrNameLst>
                                          <p:attrName>ppt_w</p:attrName>
                                        </p:attrNameLst>
                                      </p:cBhvr>
                                      <p:tavLst>
                                        <p:tav tm="0">
                                          <p:val>
                                            <p:fltVal val="0"/>
                                          </p:val>
                                        </p:tav>
                                        <p:tav tm="100000">
                                          <p:val>
                                            <p:strVal val="#ppt_w"/>
                                          </p:val>
                                        </p:tav>
                                      </p:tavLst>
                                    </p:anim>
                                    <p:anim calcmode="lin" valueType="num">
                                      <p:cBhvr>
                                        <p:cTn id="216" dur="500" fill="hold"/>
                                        <p:tgtEl>
                                          <p:spTgt spid="26"/>
                                        </p:tgtEl>
                                        <p:attrNameLst>
                                          <p:attrName>ppt_h</p:attrName>
                                        </p:attrNameLst>
                                      </p:cBhvr>
                                      <p:tavLst>
                                        <p:tav tm="0">
                                          <p:val>
                                            <p:fltVal val="0"/>
                                          </p:val>
                                        </p:tav>
                                        <p:tav tm="100000">
                                          <p:val>
                                            <p:strVal val="#ppt_h"/>
                                          </p:val>
                                        </p:tav>
                                      </p:tavLst>
                                    </p:anim>
                                    <p:animEffect transition="in" filter="fade">
                                      <p:cBhvr>
                                        <p:cTn id="217" dur="500"/>
                                        <p:tgtEl>
                                          <p:spTgt spid="26"/>
                                        </p:tgtEl>
                                      </p:cBhvr>
                                    </p:animEffect>
                                  </p:childTnLst>
                                </p:cTn>
                              </p:par>
                            </p:childTnLst>
                          </p:cTn>
                        </p:par>
                        <p:par>
                          <p:cTn id="218" fill="hold">
                            <p:stCondLst>
                              <p:cond delay="3750"/>
                            </p:stCondLst>
                            <p:childTnLst>
                              <p:par>
                                <p:cTn id="219" presetID="53" presetClass="entr" presetSubtype="16" fill="hold" nodeType="afterEffect">
                                  <p:stCondLst>
                                    <p:cond delay="25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500" fill="hold"/>
                                        <p:tgtEl>
                                          <p:spTgt spid="27"/>
                                        </p:tgtEl>
                                        <p:attrNameLst>
                                          <p:attrName>ppt_w</p:attrName>
                                        </p:attrNameLst>
                                      </p:cBhvr>
                                      <p:tavLst>
                                        <p:tav tm="0">
                                          <p:val>
                                            <p:fltVal val="0"/>
                                          </p:val>
                                        </p:tav>
                                        <p:tav tm="100000">
                                          <p:val>
                                            <p:strVal val="#ppt_w"/>
                                          </p:val>
                                        </p:tav>
                                      </p:tavLst>
                                    </p:anim>
                                    <p:anim calcmode="lin" valueType="num">
                                      <p:cBhvr>
                                        <p:cTn id="222" dur="500" fill="hold"/>
                                        <p:tgtEl>
                                          <p:spTgt spid="27"/>
                                        </p:tgtEl>
                                        <p:attrNameLst>
                                          <p:attrName>ppt_h</p:attrName>
                                        </p:attrNameLst>
                                      </p:cBhvr>
                                      <p:tavLst>
                                        <p:tav tm="0">
                                          <p:val>
                                            <p:fltVal val="0"/>
                                          </p:val>
                                        </p:tav>
                                        <p:tav tm="100000">
                                          <p:val>
                                            <p:strVal val="#ppt_h"/>
                                          </p:val>
                                        </p:tav>
                                      </p:tavLst>
                                    </p:anim>
                                    <p:animEffect transition="in" filter="fade">
                                      <p:cBhvr>
                                        <p:cTn id="223" dur="500"/>
                                        <p:tgtEl>
                                          <p:spTgt spid="27"/>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10"/>
                                        </p:tgtEl>
                                      </p:cBhvr>
                                    </p:animEffect>
                                    <p:set>
                                      <p:cBhvr>
                                        <p:cTn id="228" dur="1" fill="hold">
                                          <p:stCondLst>
                                            <p:cond delay="499"/>
                                          </p:stCondLst>
                                        </p:cTn>
                                        <p:tgtEl>
                                          <p:spTgt spid="10"/>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26"/>
                                        </p:tgtEl>
                                      </p:cBhvr>
                                    </p:animEffect>
                                    <p:set>
                                      <p:cBhvr>
                                        <p:cTn id="231" dur="1" fill="hold">
                                          <p:stCondLst>
                                            <p:cond delay="499"/>
                                          </p:stCondLst>
                                        </p:cTn>
                                        <p:tgtEl>
                                          <p:spTgt spid="26"/>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25"/>
                                        </p:tgtEl>
                                      </p:cBhvr>
                                    </p:animEffect>
                                    <p:set>
                                      <p:cBhvr>
                                        <p:cTn id="237" dur="1" fill="hold">
                                          <p:stCondLst>
                                            <p:cond delay="499"/>
                                          </p:stCondLst>
                                        </p:cTn>
                                        <p:tgtEl>
                                          <p:spTgt spid="2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7"/>
                                        </p:tgtEl>
                                      </p:cBhvr>
                                    </p:animEffect>
                                    <p:set>
                                      <p:cBhvr>
                                        <p:cTn id="240" dur="1" fill="hold">
                                          <p:stCondLst>
                                            <p:cond delay="499"/>
                                          </p:stCondLst>
                                        </p:cTn>
                                        <p:tgtEl>
                                          <p:spTgt spid="27"/>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8" fill="hold" nodeType="afterEffect">
                                  <p:stCondLst>
                                    <p:cond delay="500"/>
                                  </p:stCondLst>
                                  <p:childTnLst>
                                    <p:set>
                                      <p:cBhvr>
                                        <p:cTn id="243" dur="1" fill="hold">
                                          <p:stCondLst>
                                            <p:cond delay="0"/>
                                          </p:stCondLst>
                                        </p:cTn>
                                        <p:tgtEl>
                                          <p:spTgt spid="3">
                                            <p:txEl>
                                              <p:pRg st="4" end="4"/>
                                            </p:txEl>
                                          </p:spTgt>
                                        </p:tgtEl>
                                        <p:attrNameLst>
                                          <p:attrName>style.visibility</p:attrName>
                                        </p:attrNameLst>
                                      </p:cBhvr>
                                      <p:to>
                                        <p:strVal val="visible"/>
                                      </p:to>
                                    </p:set>
                                    <p:animEffect transition="in" filter="wipe(left)">
                                      <p:cBhvr>
                                        <p:cTn id="244" dur="500"/>
                                        <p:tgtEl>
                                          <p:spTgt spid="3">
                                            <p:txEl>
                                              <p:pRg st="4" end="4"/>
                                            </p:txEl>
                                          </p:spTgt>
                                        </p:tgtEl>
                                      </p:cBhvr>
                                    </p:animEffect>
                                  </p:childTnLst>
                                </p:cTn>
                              </p:par>
                            </p:childTnLst>
                          </p:cTn>
                        </p:par>
                        <p:par>
                          <p:cTn id="245" fill="hold">
                            <p:stCondLst>
                              <p:cond delay="1500"/>
                            </p:stCondLst>
                            <p:childTnLst>
                              <p:par>
                                <p:cTn id="246" presetID="53" presetClass="entr" presetSubtype="16" fill="hold" nodeType="afterEffect">
                                  <p:stCondLst>
                                    <p:cond delay="500"/>
                                  </p:stCondLst>
                                  <p:childTnLst>
                                    <p:set>
                                      <p:cBhvr>
                                        <p:cTn id="247" dur="1" fill="hold">
                                          <p:stCondLst>
                                            <p:cond delay="0"/>
                                          </p:stCondLst>
                                        </p:cTn>
                                        <p:tgtEl>
                                          <p:spTgt spid="16"/>
                                        </p:tgtEl>
                                        <p:attrNameLst>
                                          <p:attrName>style.visibility</p:attrName>
                                        </p:attrNameLst>
                                      </p:cBhvr>
                                      <p:to>
                                        <p:strVal val="visible"/>
                                      </p:to>
                                    </p:set>
                                    <p:anim calcmode="lin" valueType="num">
                                      <p:cBhvr>
                                        <p:cTn id="248" dur="500" fill="hold"/>
                                        <p:tgtEl>
                                          <p:spTgt spid="16"/>
                                        </p:tgtEl>
                                        <p:attrNameLst>
                                          <p:attrName>ppt_w</p:attrName>
                                        </p:attrNameLst>
                                      </p:cBhvr>
                                      <p:tavLst>
                                        <p:tav tm="0">
                                          <p:val>
                                            <p:fltVal val="0"/>
                                          </p:val>
                                        </p:tav>
                                        <p:tav tm="100000">
                                          <p:val>
                                            <p:strVal val="#ppt_w"/>
                                          </p:val>
                                        </p:tav>
                                      </p:tavLst>
                                    </p:anim>
                                    <p:anim calcmode="lin" valueType="num">
                                      <p:cBhvr>
                                        <p:cTn id="249" dur="500" fill="hold"/>
                                        <p:tgtEl>
                                          <p:spTgt spid="16"/>
                                        </p:tgtEl>
                                        <p:attrNameLst>
                                          <p:attrName>ppt_h</p:attrName>
                                        </p:attrNameLst>
                                      </p:cBhvr>
                                      <p:tavLst>
                                        <p:tav tm="0">
                                          <p:val>
                                            <p:fltVal val="0"/>
                                          </p:val>
                                        </p:tav>
                                        <p:tav tm="100000">
                                          <p:val>
                                            <p:strVal val="#ppt_h"/>
                                          </p:val>
                                        </p:tav>
                                      </p:tavLst>
                                    </p:anim>
                                    <p:animEffect transition="in" filter="fade">
                                      <p:cBhvr>
                                        <p:cTn id="250" dur="500"/>
                                        <p:tgtEl>
                                          <p:spTgt spid="16"/>
                                        </p:tgtEl>
                                      </p:cBhvr>
                                    </p:animEffect>
                                  </p:childTnLst>
                                </p:cTn>
                              </p:par>
                            </p:childTnLst>
                          </p:cTn>
                        </p:par>
                        <p:par>
                          <p:cTn id="251" fill="hold">
                            <p:stCondLst>
                              <p:cond delay="2500"/>
                            </p:stCondLst>
                            <p:childTnLst>
                              <p:par>
                                <p:cTn id="252" presetID="53" presetClass="entr" presetSubtype="16" fill="hold" nodeType="afterEffect">
                                  <p:stCondLst>
                                    <p:cond delay="500"/>
                                  </p:stCondLst>
                                  <p:childTnLst>
                                    <p:set>
                                      <p:cBhvr>
                                        <p:cTn id="253" dur="1" fill="hold">
                                          <p:stCondLst>
                                            <p:cond delay="0"/>
                                          </p:stCondLst>
                                        </p:cTn>
                                        <p:tgtEl>
                                          <p:spTgt spid="28"/>
                                        </p:tgtEl>
                                        <p:attrNameLst>
                                          <p:attrName>style.visibility</p:attrName>
                                        </p:attrNameLst>
                                      </p:cBhvr>
                                      <p:to>
                                        <p:strVal val="visible"/>
                                      </p:to>
                                    </p:set>
                                    <p:anim calcmode="lin" valueType="num">
                                      <p:cBhvr>
                                        <p:cTn id="254" dur="500" fill="hold"/>
                                        <p:tgtEl>
                                          <p:spTgt spid="28"/>
                                        </p:tgtEl>
                                        <p:attrNameLst>
                                          <p:attrName>ppt_w</p:attrName>
                                        </p:attrNameLst>
                                      </p:cBhvr>
                                      <p:tavLst>
                                        <p:tav tm="0">
                                          <p:val>
                                            <p:fltVal val="0"/>
                                          </p:val>
                                        </p:tav>
                                        <p:tav tm="100000">
                                          <p:val>
                                            <p:strVal val="#ppt_w"/>
                                          </p:val>
                                        </p:tav>
                                      </p:tavLst>
                                    </p:anim>
                                    <p:anim calcmode="lin" valueType="num">
                                      <p:cBhvr>
                                        <p:cTn id="255" dur="500" fill="hold"/>
                                        <p:tgtEl>
                                          <p:spTgt spid="28"/>
                                        </p:tgtEl>
                                        <p:attrNameLst>
                                          <p:attrName>ppt_h</p:attrName>
                                        </p:attrNameLst>
                                      </p:cBhvr>
                                      <p:tavLst>
                                        <p:tav tm="0">
                                          <p:val>
                                            <p:fltVal val="0"/>
                                          </p:val>
                                        </p:tav>
                                        <p:tav tm="100000">
                                          <p:val>
                                            <p:strVal val="#ppt_h"/>
                                          </p:val>
                                        </p:tav>
                                      </p:tavLst>
                                    </p:anim>
                                    <p:animEffect transition="in" filter="fade">
                                      <p:cBhvr>
                                        <p:cTn id="256" dur="500"/>
                                        <p:tgtEl>
                                          <p:spTgt spid="28"/>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nodeType="clickEffect">
                                  <p:stCondLst>
                                    <p:cond delay="0"/>
                                  </p:stCondLst>
                                  <p:childTnLst>
                                    <p:animEffect transition="out" filter="fade">
                                      <p:cBhvr>
                                        <p:cTn id="260" dur="500"/>
                                        <p:tgtEl>
                                          <p:spTgt spid="16"/>
                                        </p:tgtEl>
                                      </p:cBhvr>
                                    </p:animEffect>
                                    <p:set>
                                      <p:cBhvr>
                                        <p:cTn id="261" dur="1" fill="hold">
                                          <p:stCondLst>
                                            <p:cond delay="499"/>
                                          </p:stCondLst>
                                        </p:cTn>
                                        <p:tgtEl>
                                          <p:spTgt spid="16"/>
                                        </p:tgtEl>
                                        <p:attrNameLst>
                                          <p:attrName>style.visibility</p:attrName>
                                        </p:attrNameLst>
                                      </p:cBhvr>
                                      <p:to>
                                        <p:strVal val="hidden"/>
                                      </p:to>
                                    </p:set>
                                  </p:childTnLst>
                                </p:cTn>
                              </p:par>
                              <p:par>
                                <p:cTn id="262" presetID="10" presetClass="exit" presetSubtype="0" fill="hold" nodeType="withEffect">
                                  <p:stCondLst>
                                    <p:cond delay="0"/>
                                  </p:stCondLst>
                                  <p:childTnLst>
                                    <p:animEffect transition="out" filter="fade">
                                      <p:cBhvr>
                                        <p:cTn id="263" dur="500"/>
                                        <p:tgtEl>
                                          <p:spTgt spid="28"/>
                                        </p:tgtEl>
                                      </p:cBhvr>
                                    </p:animEffect>
                                    <p:set>
                                      <p:cBhvr>
                                        <p:cTn id="264" dur="1" fill="hold">
                                          <p:stCondLst>
                                            <p:cond delay="499"/>
                                          </p:stCondLst>
                                        </p:cTn>
                                        <p:tgtEl>
                                          <p:spTgt spid="28"/>
                                        </p:tgtEl>
                                        <p:attrNameLst>
                                          <p:attrName>style.visibility</p:attrName>
                                        </p:attrNameLst>
                                      </p:cBhvr>
                                      <p:to>
                                        <p:strVal val="hidden"/>
                                      </p:to>
                                    </p:set>
                                  </p:childTnLst>
                                </p:cTn>
                              </p:par>
                            </p:childTnLst>
                          </p:cTn>
                        </p:par>
                        <p:par>
                          <p:cTn id="265" fill="hold">
                            <p:stCondLst>
                              <p:cond delay="500"/>
                            </p:stCondLst>
                            <p:childTnLst>
                              <p:par>
                                <p:cTn id="266" presetID="53" presetClass="entr" presetSubtype="16" fill="hold" nodeType="afterEffect">
                                  <p:stCondLst>
                                    <p:cond delay="500"/>
                                  </p:stCondLst>
                                  <p:childTnLst>
                                    <p:set>
                                      <p:cBhvr>
                                        <p:cTn id="267" dur="1" fill="hold">
                                          <p:stCondLst>
                                            <p:cond delay="0"/>
                                          </p:stCondLst>
                                        </p:cTn>
                                        <p:tgtEl>
                                          <p:spTgt spid="30"/>
                                        </p:tgtEl>
                                        <p:attrNameLst>
                                          <p:attrName>style.visibility</p:attrName>
                                        </p:attrNameLst>
                                      </p:cBhvr>
                                      <p:to>
                                        <p:strVal val="visible"/>
                                      </p:to>
                                    </p:set>
                                    <p:anim calcmode="lin" valueType="num">
                                      <p:cBhvr>
                                        <p:cTn id="268" dur="500" fill="hold"/>
                                        <p:tgtEl>
                                          <p:spTgt spid="30"/>
                                        </p:tgtEl>
                                        <p:attrNameLst>
                                          <p:attrName>ppt_w</p:attrName>
                                        </p:attrNameLst>
                                      </p:cBhvr>
                                      <p:tavLst>
                                        <p:tav tm="0">
                                          <p:val>
                                            <p:fltVal val="0"/>
                                          </p:val>
                                        </p:tav>
                                        <p:tav tm="100000">
                                          <p:val>
                                            <p:strVal val="#ppt_w"/>
                                          </p:val>
                                        </p:tav>
                                      </p:tavLst>
                                    </p:anim>
                                    <p:anim calcmode="lin" valueType="num">
                                      <p:cBhvr>
                                        <p:cTn id="269" dur="500" fill="hold"/>
                                        <p:tgtEl>
                                          <p:spTgt spid="30"/>
                                        </p:tgtEl>
                                        <p:attrNameLst>
                                          <p:attrName>ppt_h</p:attrName>
                                        </p:attrNameLst>
                                      </p:cBhvr>
                                      <p:tavLst>
                                        <p:tav tm="0">
                                          <p:val>
                                            <p:fltVal val="0"/>
                                          </p:val>
                                        </p:tav>
                                        <p:tav tm="100000">
                                          <p:val>
                                            <p:strVal val="#ppt_h"/>
                                          </p:val>
                                        </p:tav>
                                      </p:tavLst>
                                    </p:anim>
                                    <p:animEffect transition="in" filter="fade">
                                      <p:cBhvr>
                                        <p:cTn id="270" dur="500"/>
                                        <p:tgtEl>
                                          <p:spTgt spid="30"/>
                                        </p:tgtEl>
                                      </p:cBhvr>
                                    </p:animEffect>
                                  </p:childTnLst>
                                </p:cTn>
                              </p:par>
                            </p:childTnLst>
                          </p:cTn>
                        </p:par>
                        <p:par>
                          <p:cTn id="271" fill="hold">
                            <p:stCondLst>
                              <p:cond delay="1500"/>
                            </p:stCondLst>
                            <p:childTnLst>
                              <p:par>
                                <p:cTn id="272" presetID="53" presetClass="entr" presetSubtype="16" fill="hold" nodeType="afterEffect">
                                  <p:stCondLst>
                                    <p:cond delay="750"/>
                                  </p:stCondLst>
                                  <p:childTnLst>
                                    <p:set>
                                      <p:cBhvr>
                                        <p:cTn id="273" dur="1" fill="hold">
                                          <p:stCondLst>
                                            <p:cond delay="0"/>
                                          </p:stCondLst>
                                        </p:cTn>
                                        <p:tgtEl>
                                          <p:spTgt spid="31"/>
                                        </p:tgtEl>
                                        <p:attrNameLst>
                                          <p:attrName>style.visibility</p:attrName>
                                        </p:attrNameLst>
                                      </p:cBhvr>
                                      <p:to>
                                        <p:strVal val="visible"/>
                                      </p:to>
                                    </p:set>
                                    <p:anim calcmode="lin" valueType="num">
                                      <p:cBhvr>
                                        <p:cTn id="274" dur="500" fill="hold"/>
                                        <p:tgtEl>
                                          <p:spTgt spid="31"/>
                                        </p:tgtEl>
                                        <p:attrNameLst>
                                          <p:attrName>ppt_w</p:attrName>
                                        </p:attrNameLst>
                                      </p:cBhvr>
                                      <p:tavLst>
                                        <p:tav tm="0">
                                          <p:val>
                                            <p:fltVal val="0"/>
                                          </p:val>
                                        </p:tav>
                                        <p:tav tm="100000">
                                          <p:val>
                                            <p:strVal val="#ppt_w"/>
                                          </p:val>
                                        </p:tav>
                                      </p:tavLst>
                                    </p:anim>
                                    <p:anim calcmode="lin" valueType="num">
                                      <p:cBhvr>
                                        <p:cTn id="275" dur="500" fill="hold"/>
                                        <p:tgtEl>
                                          <p:spTgt spid="31"/>
                                        </p:tgtEl>
                                        <p:attrNameLst>
                                          <p:attrName>ppt_h</p:attrName>
                                        </p:attrNameLst>
                                      </p:cBhvr>
                                      <p:tavLst>
                                        <p:tav tm="0">
                                          <p:val>
                                            <p:fltVal val="0"/>
                                          </p:val>
                                        </p:tav>
                                        <p:tav tm="100000">
                                          <p:val>
                                            <p:strVal val="#ppt_h"/>
                                          </p:val>
                                        </p:tav>
                                      </p:tavLst>
                                    </p:anim>
                                    <p:animEffect transition="in" filter="fade">
                                      <p:cBhvr>
                                        <p:cTn id="276" dur="500"/>
                                        <p:tgtEl>
                                          <p:spTgt spid="31"/>
                                        </p:tgtEl>
                                      </p:cBhvr>
                                    </p:animEffect>
                                  </p:childTnLst>
                                </p:cTn>
                              </p:par>
                            </p:childTnLst>
                          </p:cTn>
                        </p:par>
                        <p:par>
                          <p:cTn id="277" fill="hold">
                            <p:stCondLst>
                              <p:cond delay="2750"/>
                            </p:stCondLst>
                            <p:childTnLst>
                              <p:par>
                                <p:cTn id="278" presetID="53" presetClass="entr" presetSubtype="16" fill="hold" nodeType="afterEffect">
                                  <p:stCondLst>
                                    <p:cond delay="1500"/>
                                  </p:stCondLst>
                                  <p:childTnLst>
                                    <p:set>
                                      <p:cBhvr>
                                        <p:cTn id="279" dur="1" fill="hold">
                                          <p:stCondLst>
                                            <p:cond delay="0"/>
                                          </p:stCondLst>
                                        </p:cTn>
                                        <p:tgtEl>
                                          <p:spTgt spid="32"/>
                                        </p:tgtEl>
                                        <p:attrNameLst>
                                          <p:attrName>style.visibility</p:attrName>
                                        </p:attrNameLst>
                                      </p:cBhvr>
                                      <p:to>
                                        <p:strVal val="visible"/>
                                      </p:to>
                                    </p:set>
                                    <p:anim calcmode="lin" valueType="num">
                                      <p:cBhvr>
                                        <p:cTn id="280" dur="500" fill="hold"/>
                                        <p:tgtEl>
                                          <p:spTgt spid="32"/>
                                        </p:tgtEl>
                                        <p:attrNameLst>
                                          <p:attrName>ppt_w</p:attrName>
                                        </p:attrNameLst>
                                      </p:cBhvr>
                                      <p:tavLst>
                                        <p:tav tm="0">
                                          <p:val>
                                            <p:fltVal val="0"/>
                                          </p:val>
                                        </p:tav>
                                        <p:tav tm="100000">
                                          <p:val>
                                            <p:strVal val="#ppt_w"/>
                                          </p:val>
                                        </p:tav>
                                      </p:tavLst>
                                    </p:anim>
                                    <p:anim calcmode="lin" valueType="num">
                                      <p:cBhvr>
                                        <p:cTn id="281" dur="500" fill="hold"/>
                                        <p:tgtEl>
                                          <p:spTgt spid="32"/>
                                        </p:tgtEl>
                                        <p:attrNameLst>
                                          <p:attrName>ppt_h</p:attrName>
                                        </p:attrNameLst>
                                      </p:cBhvr>
                                      <p:tavLst>
                                        <p:tav tm="0">
                                          <p:val>
                                            <p:fltVal val="0"/>
                                          </p:val>
                                        </p:tav>
                                        <p:tav tm="100000">
                                          <p:val>
                                            <p:strVal val="#ppt_h"/>
                                          </p:val>
                                        </p:tav>
                                      </p:tavLst>
                                    </p:anim>
                                    <p:animEffect transition="in" filter="fade">
                                      <p:cBhvr>
                                        <p:cTn id="28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pic>
        <p:nvPicPr>
          <p:cNvPr id="12" name="Grafik 11">
            <a:extLst>
              <a:ext uri="{FF2B5EF4-FFF2-40B4-BE49-F238E27FC236}">
                <a16:creationId xmlns:a16="http://schemas.microsoft.com/office/drawing/2014/main" id="{A0B11508-CA83-4333-91D1-7AA49DC8CF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853519">
            <a:off x="6748439" y="2541221"/>
            <a:ext cx="1701027" cy="1701027"/>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2000"/>
                            </p:stCondLst>
                            <p:childTnLst>
                              <p:par>
                                <p:cTn id="16" presetID="22" presetClass="entr" presetSubtype="8" fill="hold" nodeType="after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left)">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left)">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par>
                          <p:cTn id="34" fill="hold">
                            <p:stCondLst>
                              <p:cond delay="500"/>
                            </p:stCondLst>
                            <p:childTnLst>
                              <p:par>
                                <p:cTn id="35" presetID="22" presetClass="entr" presetSubtype="8"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4"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6" cstate="print">
            <a:duotone>
              <a:prstClr val="black"/>
              <a:srgbClr val="00B0F0">
                <a:tint val="45000"/>
                <a:satMod val="40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 presetClass="entr" presetSubtype="3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par>
                          <p:cTn id="11" fill="hold">
                            <p:stCondLst>
                              <p:cond delay="200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nodeType="with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622</Words>
  <Application>Microsoft Office PowerPoint</Application>
  <PresentationFormat>Bildschirmpräsentation (16:9)</PresentationFormat>
  <Paragraphs>96</Paragraphs>
  <Slides>8</Slides>
  <Notes>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vt:i4>
      </vt:variant>
    </vt:vector>
  </HeadingPairs>
  <TitlesOfParts>
    <vt:vector size="17" baseType="lpstr">
      <vt:lpstr>Arial</vt:lpstr>
      <vt:lpstr>Bookman Old Style</vt:lpstr>
      <vt:lpstr>Calibri</vt:lpstr>
      <vt:lpstr>Courier New</vt:lpstr>
      <vt:lpstr>MV Boli</vt:lpstr>
      <vt:lpstr>Rockwell</vt:lpstr>
      <vt:lpstr>Wingdings</vt:lpstr>
      <vt:lpstr>Wingdings 2</vt:lpstr>
      <vt:lpstr>Damask</vt:lpstr>
      <vt:lpstr>PowerPoint-Präsentation</vt:lpstr>
      <vt:lpstr>Table of Contents</vt:lpstr>
      <vt:lpstr>Review</vt:lpstr>
      <vt:lpstr>Team Rex</vt:lpstr>
      <vt:lpstr>Team Rex</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175</cp:revision>
  <dcterms:created xsi:type="dcterms:W3CDTF">2018-04-11T12:49:23Z</dcterms:created>
  <dcterms:modified xsi:type="dcterms:W3CDTF">2018-08-08T21:13:38Z</dcterms:modified>
</cp:coreProperties>
</file>